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6" r:id="rId3"/>
    <p:sldId id="327" r:id="rId4"/>
    <p:sldId id="328" r:id="rId5"/>
    <p:sldId id="329" r:id="rId6"/>
    <p:sldId id="330" r:id="rId7"/>
    <p:sldId id="335" r:id="rId8"/>
    <p:sldId id="334" r:id="rId9"/>
    <p:sldId id="269" r:id="rId10"/>
    <p:sldId id="331" r:id="rId11"/>
    <p:sldId id="342" r:id="rId12"/>
    <p:sldId id="332" r:id="rId13"/>
    <p:sldId id="333" r:id="rId14"/>
    <p:sldId id="336" r:id="rId15"/>
    <p:sldId id="337" r:id="rId16"/>
    <p:sldId id="343" r:id="rId17"/>
    <p:sldId id="338" r:id="rId18"/>
    <p:sldId id="340" r:id="rId19"/>
    <p:sldId id="339" r:id="rId20"/>
    <p:sldId id="262" r:id="rId21"/>
    <p:sldId id="341" r:id="rId2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6DFBC-7C1E-45F2-A7B5-D96EAA5DE595}" v="611" dt="2020-07-03T07:40:42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i Talfryn" userId="4a52cbdc-0f42-4de7-a61d-b0fe3cf2e653" providerId="ADAL" clId="{32A6DFBC-7C1E-45F2-A7B5-D96EAA5DE595}"/>
    <pc:docChg chg="undo custSel mod addSld delSld modSld modShowInfo">
      <pc:chgData name="Pegi Talfryn" userId="4a52cbdc-0f42-4de7-a61d-b0fe3cf2e653" providerId="ADAL" clId="{32A6DFBC-7C1E-45F2-A7B5-D96EAA5DE595}" dt="2020-07-03T08:03:45.772" v="3343" actId="1076"/>
      <pc:docMkLst>
        <pc:docMk/>
      </pc:docMkLst>
      <pc:sldChg chg="addSp delSp modSp mod">
        <pc:chgData name="Pegi Talfryn" userId="4a52cbdc-0f42-4de7-a61d-b0fe3cf2e653" providerId="ADAL" clId="{32A6DFBC-7C1E-45F2-A7B5-D96EAA5DE595}" dt="2020-07-03T08:03:45.772" v="3343" actId="1076"/>
        <pc:sldMkLst>
          <pc:docMk/>
          <pc:sldMk cId="1129264657" sldId="256"/>
        </pc:sldMkLst>
        <pc:spChg chg="mod">
          <ac:chgData name="Pegi Talfryn" userId="4a52cbdc-0f42-4de7-a61d-b0fe3cf2e653" providerId="ADAL" clId="{32A6DFBC-7C1E-45F2-A7B5-D96EAA5DE595}" dt="2020-07-01T14:14:26.015" v="2843" actId="20577"/>
          <ac:spMkLst>
            <pc:docMk/>
            <pc:sldMk cId="1129264657" sldId="256"/>
            <ac:spMk id="2" creationId="{8D8C8F32-F60A-4D82-BA35-84B89417E7A6}"/>
          </ac:spMkLst>
        </pc:spChg>
        <pc:spChg chg="mod">
          <ac:chgData name="Pegi Talfryn" userId="4a52cbdc-0f42-4de7-a61d-b0fe3cf2e653" providerId="ADAL" clId="{32A6DFBC-7C1E-45F2-A7B5-D96EAA5DE595}" dt="2020-07-01T10:18:04.985" v="71" actId="20577"/>
          <ac:spMkLst>
            <pc:docMk/>
            <pc:sldMk cId="1129264657" sldId="256"/>
            <ac:spMk id="3" creationId="{B2434E83-9D76-4AC0-AFC2-FFD3E2BDE6DB}"/>
          </ac:spMkLst>
        </pc:spChg>
        <pc:picChg chg="mod">
          <ac:chgData name="Pegi Talfryn" userId="4a52cbdc-0f42-4de7-a61d-b0fe3cf2e653" providerId="ADAL" clId="{32A6DFBC-7C1E-45F2-A7B5-D96EAA5DE595}" dt="2020-07-03T08:03:45.772" v="3343" actId="1076"/>
          <ac:picMkLst>
            <pc:docMk/>
            <pc:sldMk cId="1129264657" sldId="256"/>
            <ac:picMk id="5" creationId="{3512418F-EFF4-4404-872F-FE6372215B9D}"/>
          </ac:picMkLst>
        </pc:picChg>
        <pc:picChg chg="add del mod">
          <ac:chgData name="Pegi Talfryn" userId="4a52cbdc-0f42-4de7-a61d-b0fe3cf2e653" providerId="ADAL" clId="{32A6DFBC-7C1E-45F2-A7B5-D96EAA5DE595}" dt="2020-07-01T10:25:42.506" v="83"/>
          <ac:picMkLst>
            <pc:docMk/>
            <pc:sldMk cId="1129264657" sldId="256"/>
            <ac:picMk id="6" creationId="{F0E3555B-E865-4DE9-891D-EC00027C7990}"/>
          </ac:picMkLst>
        </pc:picChg>
        <pc:picChg chg="mod">
          <ac:chgData name="Pegi Talfryn" userId="4a52cbdc-0f42-4de7-a61d-b0fe3cf2e653" providerId="ADAL" clId="{32A6DFBC-7C1E-45F2-A7B5-D96EAA5DE595}" dt="2020-07-03T08:03:43.509" v="3342" actId="1076"/>
          <ac:picMkLst>
            <pc:docMk/>
            <pc:sldMk cId="1129264657" sldId="256"/>
            <ac:picMk id="7" creationId="{0D0ECDFC-E95A-4E05-959A-F0A0C42FE9E9}"/>
          </ac:picMkLst>
        </pc:picChg>
        <pc:picChg chg="mod">
          <ac:chgData name="Pegi Talfryn" userId="4a52cbdc-0f42-4de7-a61d-b0fe3cf2e653" providerId="ADAL" clId="{32A6DFBC-7C1E-45F2-A7B5-D96EAA5DE595}" dt="2020-07-03T08:03:40.012" v="3341" actId="1076"/>
          <ac:picMkLst>
            <pc:docMk/>
            <pc:sldMk cId="1129264657" sldId="256"/>
            <ac:picMk id="9" creationId="{EEF54CAC-F0F9-4022-9F92-CFA857629769}"/>
          </ac:picMkLst>
        </pc:picChg>
      </pc:sldChg>
      <pc:sldChg chg="del">
        <pc:chgData name="Pegi Talfryn" userId="4a52cbdc-0f42-4de7-a61d-b0fe3cf2e653" providerId="ADAL" clId="{32A6DFBC-7C1E-45F2-A7B5-D96EAA5DE595}" dt="2020-07-01T11:36:12.779" v="194" actId="2696"/>
        <pc:sldMkLst>
          <pc:docMk/>
          <pc:sldMk cId="4030995685" sldId="257"/>
        </pc:sldMkLst>
      </pc:sldChg>
      <pc:sldChg chg="modSp mod">
        <pc:chgData name="Pegi Talfryn" userId="4a52cbdc-0f42-4de7-a61d-b0fe3cf2e653" providerId="ADAL" clId="{32A6DFBC-7C1E-45F2-A7B5-D96EAA5DE595}" dt="2020-07-03T07:35:46.780" v="3302" actId="20577"/>
        <pc:sldMkLst>
          <pc:docMk/>
          <pc:sldMk cId="330938783" sldId="262"/>
        </pc:sldMkLst>
        <pc:spChg chg="mod">
          <ac:chgData name="Pegi Talfryn" userId="4a52cbdc-0f42-4de7-a61d-b0fe3cf2e653" providerId="ADAL" clId="{32A6DFBC-7C1E-45F2-A7B5-D96EAA5DE595}" dt="2020-07-03T07:35:46.780" v="3302" actId="20577"/>
          <ac:spMkLst>
            <pc:docMk/>
            <pc:sldMk cId="330938783" sldId="262"/>
            <ac:spMk id="2" creationId="{01E484F4-0673-449D-AC33-CA4E36CB138F}"/>
          </ac:spMkLst>
        </pc:spChg>
        <pc:spChg chg="mod">
          <ac:chgData name="Pegi Talfryn" userId="4a52cbdc-0f42-4de7-a61d-b0fe3cf2e653" providerId="ADAL" clId="{32A6DFBC-7C1E-45F2-A7B5-D96EAA5DE595}" dt="2020-07-03T07:35:43.377" v="3301" actId="120"/>
          <ac:spMkLst>
            <pc:docMk/>
            <pc:sldMk cId="330938783" sldId="262"/>
            <ac:spMk id="4" creationId="{96DCF52A-4F0A-4569-B561-75101282F4CB}"/>
          </ac:spMkLst>
        </pc:spChg>
      </pc:sldChg>
      <pc:sldChg chg="addSp modSp mod">
        <pc:chgData name="Pegi Talfryn" userId="4a52cbdc-0f42-4de7-a61d-b0fe3cf2e653" providerId="ADAL" clId="{32A6DFBC-7C1E-45F2-A7B5-D96EAA5DE595}" dt="2020-07-01T11:34:13.105" v="185" actId="1076"/>
        <pc:sldMkLst>
          <pc:docMk/>
          <pc:sldMk cId="4115064520" sldId="269"/>
        </pc:sldMkLst>
        <pc:picChg chg="add mod">
          <ac:chgData name="Pegi Talfryn" userId="4a52cbdc-0f42-4de7-a61d-b0fe3cf2e653" providerId="ADAL" clId="{32A6DFBC-7C1E-45F2-A7B5-D96EAA5DE595}" dt="2020-07-01T11:34:13.105" v="185" actId="1076"/>
          <ac:picMkLst>
            <pc:docMk/>
            <pc:sldMk cId="4115064520" sldId="269"/>
            <ac:picMk id="2" creationId="{AFFED06B-FDA5-456B-AFDC-A2C0D98F7990}"/>
          </ac:picMkLst>
        </pc:picChg>
      </pc:sldChg>
      <pc:sldChg chg="del">
        <pc:chgData name="Pegi Talfryn" userId="4a52cbdc-0f42-4de7-a61d-b0fe3cf2e653" providerId="ADAL" clId="{32A6DFBC-7C1E-45F2-A7B5-D96EAA5DE595}" dt="2020-07-01T11:36:17.437" v="195" actId="2696"/>
        <pc:sldMkLst>
          <pc:docMk/>
          <pc:sldMk cId="617117723" sldId="319"/>
        </pc:sldMkLst>
      </pc:sldChg>
      <pc:sldChg chg="del">
        <pc:chgData name="Pegi Talfryn" userId="4a52cbdc-0f42-4de7-a61d-b0fe3cf2e653" providerId="ADAL" clId="{32A6DFBC-7C1E-45F2-A7B5-D96EAA5DE595}" dt="2020-07-01T13:02:42.942" v="1424" actId="2696"/>
        <pc:sldMkLst>
          <pc:docMk/>
          <pc:sldMk cId="2629127590" sldId="320"/>
        </pc:sldMkLst>
      </pc:sldChg>
      <pc:sldChg chg="del">
        <pc:chgData name="Pegi Talfryn" userId="4a52cbdc-0f42-4de7-a61d-b0fe3cf2e653" providerId="ADAL" clId="{32A6DFBC-7C1E-45F2-A7B5-D96EAA5DE595}" dt="2020-07-01T13:02:38.773" v="1423" actId="2696"/>
        <pc:sldMkLst>
          <pc:docMk/>
          <pc:sldMk cId="1395780185" sldId="321"/>
        </pc:sldMkLst>
      </pc:sldChg>
      <pc:sldChg chg="del">
        <pc:chgData name="Pegi Talfryn" userId="4a52cbdc-0f42-4de7-a61d-b0fe3cf2e653" providerId="ADAL" clId="{32A6DFBC-7C1E-45F2-A7B5-D96EAA5DE595}" dt="2020-07-01T13:02:44.370" v="1425" actId="2696"/>
        <pc:sldMkLst>
          <pc:docMk/>
          <pc:sldMk cId="217791853" sldId="322"/>
        </pc:sldMkLst>
      </pc:sldChg>
      <pc:sldChg chg="del">
        <pc:chgData name="Pegi Talfryn" userId="4a52cbdc-0f42-4de7-a61d-b0fe3cf2e653" providerId="ADAL" clId="{32A6DFBC-7C1E-45F2-A7B5-D96EAA5DE595}" dt="2020-07-01T13:02:47.077" v="1427" actId="2696"/>
        <pc:sldMkLst>
          <pc:docMk/>
          <pc:sldMk cId="3555748725" sldId="323"/>
        </pc:sldMkLst>
      </pc:sldChg>
      <pc:sldChg chg="del">
        <pc:chgData name="Pegi Talfryn" userId="4a52cbdc-0f42-4de7-a61d-b0fe3cf2e653" providerId="ADAL" clId="{32A6DFBC-7C1E-45F2-A7B5-D96EAA5DE595}" dt="2020-07-01T13:02:45.856" v="1426" actId="2696"/>
        <pc:sldMkLst>
          <pc:docMk/>
          <pc:sldMk cId="2645913460" sldId="324"/>
        </pc:sldMkLst>
      </pc:sldChg>
      <pc:sldChg chg="addSp delSp modSp new del mod modClrScheme chgLayout">
        <pc:chgData name="Pegi Talfryn" userId="4a52cbdc-0f42-4de7-a61d-b0fe3cf2e653" providerId="ADAL" clId="{32A6DFBC-7C1E-45F2-A7B5-D96EAA5DE595}" dt="2020-07-01T10:24:28.749" v="77" actId="2696"/>
        <pc:sldMkLst>
          <pc:docMk/>
          <pc:sldMk cId="3083342005" sldId="325"/>
        </pc:sldMkLst>
        <pc:spChg chg="del mod ord">
          <ac:chgData name="Pegi Talfryn" userId="4a52cbdc-0f42-4de7-a61d-b0fe3cf2e653" providerId="ADAL" clId="{32A6DFBC-7C1E-45F2-A7B5-D96EAA5DE595}" dt="2020-07-01T10:24:04.294" v="72" actId="700"/>
          <ac:spMkLst>
            <pc:docMk/>
            <pc:sldMk cId="3083342005" sldId="325"/>
            <ac:spMk id="2" creationId="{B8A8B166-501A-4923-A106-746F61D0AB31}"/>
          </ac:spMkLst>
        </pc:spChg>
        <pc:spChg chg="del mod ord">
          <ac:chgData name="Pegi Talfryn" userId="4a52cbdc-0f42-4de7-a61d-b0fe3cf2e653" providerId="ADAL" clId="{32A6DFBC-7C1E-45F2-A7B5-D96EAA5DE595}" dt="2020-07-01T10:24:04.294" v="72" actId="700"/>
          <ac:spMkLst>
            <pc:docMk/>
            <pc:sldMk cId="3083342005" sldId="325"/>
            <ac:spMk id="3" creationId="{3E314B70-F6CF-43BD-BAE6-F163F2F4D305}"/>
          </ac:spMkLst>
        </pc:spChg>
        <pc:spChg chg="add mod ord">
          <ac:chgData name="Pegi Talfryn" userId="4a52cbdc-0f42-4de7-a61d-b0fe3cf2e653" providerId="ADAL" clId="{32A6DFBC-7C1E-45F2-A7B5-D96EAA5DE595}" dt="2020-07-01T10:24:04.294" v="72" actId="700"/>
          <ac:spMkLst>
            <pc:docMk/>
            <pc:sldMk cId="3083342005" sldId="325"/>
            <ac:spMk id="4" creationId="{9DFEEC12-8ABF-46A5-8359-2565B5D0D149}"/>
          </ac:spMkLst>
        </pc:spChg>
        <pc:spChg chg="add del mod ord">
          <ac:chgData name="Pegi Talfryn" userId="4a52cbdc-0f42-4de7-a61d-b0fe3cf2e653" providerId="ADAL" clId="{32A6DFBC-7C1E-45F2-A7B5-D96EAA5DE595}" dt="2020-07-01T10:24:19.520" v="76" actId="478"/>
          <ac:spMkLst>
            <pc:docMk/>
            <pc:sldMk cId="3083342005" sldId="325"/>
            <ac:spMk id="5" creationId="{BCA686A4-67A7-4A23-A330-66F15E5E5A3B}"/>
          </ac:spMkLst>
        </pc:spChg>
        <pc:spChg chg="add mod ord">
          <ac:chgData name="Pegi Talfryn" userId="4a52cbdc-0f42-4de7-a61d-b0fe3cf2e653" providerId="ADAL" clId="{32A6DFBC-7C1E-45F2-A7B5-D96EAA5DE595}" dt="2020-07-01T10:24:04.294" v="72" actId="700"/>
          <ac:spMkLst>
            <pc:docMk/>
            <pc:sldMk cId="3083342005" sldId="325"/>
            <ac:spMk id="6" creationId="{724D7C22-8BEF-47AF-9056-141DB2328DA9}"/>
          </ac:spMkLst>
        </pc:spChg>
        <pc:spChg chg="add mod ord">
          <ac:chgData name="Pegi Talfryn" userId="4a52cbdc-0f42-4de7-a61d-b0fe3cf2e653" providerId="ADAL" clId="{32A6DFBC-7C1E-45F2-A7B5-D96EAA5DE595}" dt="2020-07-01T10:24:04.294" v="72" actId="700"/>
          <ac:spMkLst>
            <pc:docMk/>
            <pc:sldMk cId="3083342005" sldId="325"/>
            <ac:spMk id="7" creationId="{DF4DE251-FCAC-4519-88B1-5DCF5D16D911}"/>
          </ac:spMkLst>
        </pc:spChg>
        <pc:spChg chg="add del mod ord">
          <ac:chgData name="Pegi Talfryn" userId="4a52cbdc-0f42-4de7-a61d-b0fe3cf2e653" providerId="ADAL" clId="{32A6DFBC-7C1E-45F2-A7B5-D96EAA5DE595}" dt="2020-07-01T10:24:12.970" v="73" actId="478"/>
          <ac:spMkLst>
            <pc:docMk/>
            <pc:sldMk cId="3083342005" sldId="325"/>
            <ac:spMk id="8" creationId="{CFA38096-8AF5-4379-9241-C3E767D88426}"/>
          </ac:spMkLst>
        </pc:spChg>
        <pc:spChg chg="add mod ord">
          <ac:chgData name="Pegi Talfryn" userId="4a52cbdc-0f42-4de7-a61d-b0fe3cf2e653" providerId="ADAL" clId="{32A6DFBC-7C1E-45F2-A7B5-D96EAA5DE595}" dt="2020-07-01T10:24:04.294" v="72" actId="700"/>
          <ac:spMkLst>
            <pc:docMk/>
            <pc:sldMk cId="3083342005" sldId="325"/>
            <ac:spMk id="9" creationId="{DC816295-774F-4FAB-9476-0106BC0E69FB}"/>
          </ac:spMkLst>
        </pc:spChg>
        <pc:spChg chg="add mod ord">
          <ac:chgData name="Pegi Talfryn" userId="4a52cbdc-0f42-4de7-a61d-b0fe3cf2e653" providerId="ADAL" clId="{32A6DFBC-7C1E-45F2-A7B5-D96EAA5DE595}" dt="2020-07-01T10:24:04.294" v="72" actId="700"/>
          <ac:spMkLst>
            <pc:docMk/>
            <pc:sldMk cId="3083342005" sldId="325"/>
            <ac:spMk id="10" creationId="{816BCCE5-0535-4595-A178-52588909AF45}"/>
          </ac:spMkLst>
        </pc:spChg>
        <pc:spChg chg="add mod ord">
          <ac:chgData name="Pegi Talfryn" userId="4a52cbdc-0f42-4de7-a61d-b0fe3cf2e653" providerId="ADAL" clId="{32A6DFBC-7C1E-45F2-A7B5-D96EAA5DE595}" dt="2020-07-01T10:24:04.294" v="72" actId="700"/>
          <ac:spMkLst>
            <pc:docMk/>
            <pc:sldMk cId="3083342005" sldId="325"/>
            <ac:spMk id="11" creationId="{7760ECD9-D9F2-4AF3-8A4D-F3125C2470CB}"/>
          </ac:spMkLst>
        </pc:spChg>
        <pc:spChg chg="add del mod ord">
          <ac:chgData name="Pegi Talfryn" userId="4a52cbdc-0f42-4de7-a61d-b0fe3cf2e653" providerId="ADAL" clId="{32A6DFBC-7C1E-45F2-A7B5-D96EAA5DE595}" dt="2020-07-01T10:24:15.447" v="74" actId="478"/>
          <ac:spMkLst>
            <pc:docMk/>
            <pc:sldMk cId="3083342005" sldId="325"/>
            <ac:spMk id="12" creationId="{7AED0F65-8108-491D-8D4C-8B30245E844C}"/>
          </ac:spMkLst>
        </pc:spChg>
        <pc:spChg chg="add del mod ord">
          <ac:chgData name="Pegi Talfryn" userId="4a52cbdc-0f42-4de7-a61d-b0fe3cf2e653" providerId="ADAL" clId="{32A6DFBC-7C1E-45F2-A7B5-D96EAA5DE595}" dt="2020-07-01T10:24:17.298" v="75" actId="478"/>
          <ac:spMkLst>
            <pc:docMk/>
            <pc:sldMk cId="3083342005" sldId="325"/>
            <ac:spMk id="13" creationId="{C75C5FF1-90CE-480F-A417-7C8D10612635}"/>
          </ac:spMkLst>
        </pc:spChg>
      </pc:sldChg>
      <pc:sldChg chg="addSp delSp modSp new mod setBg modClrScheme delAnim modAnim setClrOvrMap delDesignElem chgLayout">
        <pc:chgData name="Pegi Talfryn" userId="4a52cbdc-0f42-4de7-a61d-b0fe3cf2e653" providerId="ADAL" clId="{32A6DFBC-7C1E-45F2-A7B5-D96EAA5DE595}" dt="2020-07-03T07:24:21.791" v="3203" actId="1076"/>
        <pc:sldMkLst>
          <pc:docMk/>
          <pc:sldMk cId="1485494561" sldId="326"/>
        </pc:sldMkLst>
        <pc:spChg chg="del mod ord">
          <ac:chgData name="Pegi Talfryn" userId="4a52cbdc-0f42-4de7-a61d-b0fe3cf2e653" providerId="ADAL" clId="{32A6DFBC-7C1E-45F2-A7B5-D96EAA5DE595}" dt="2020-07-01T10:29:02.024" v="122" actId="478"/>
          <ac:spMkLst>
            <pc:docMk/>
            <pc:sldMk cId="1485494561" sldId="326"/>
            <ac:spMk id="2" creationId="{56F988F2-8505-426A-B2B7-CC4D24ED5779}"/>
          </ac:spMkLst>
        </pc:spChg>
        <pc:spChg chg="add del mod">
          <ac:chgData name="Pegi Talfryn" userId="4a52cbdc-0f42-4de7-a61d-b0fe3cf2e653" providerId="ADAL" clId="{32A6DFBC-7C1E-45F2-A7B5-D96EAA5DE595}" dt="2020-07-01T10:28:36.369" v="118" actId="931"/>
          <ac:spMkLst>
            <pc:docMk/>
            <pc:sldMk cId="1485494561" sldId="326"/>
            <ac:spMk id="3" creationId="{A9BE2D7D-7EA8-43CA-AF1B-D4D054150EE5}"/>
          </ac:spMkLst>
        </pc:spChg>
        <pc:spChg chg="add del">
          <ac:chgData name="Pegi Talfryn" userId="4a52cbdc-0f42-4de7-a61d-b0fe3cf2e653" providerId="ADAL" clId="{32A6DFBC-7C1E-45F2-A7B5-D96EAA5DE595}" dt="2020-07-03T07:23:54.375" v="3196" actId="26606"/>
          <ac:spMkLst>
            <pc:docMk/>
            <pc:sldMk cId="1485494561" sldId="326"/>
            <ac:spMk id="10" creationId="{852AF16C-0B0F-4A09-BF06-82C0146F4829}"/>
          </ac:spMkLst>
        </pc:spChg>
        <pc:spChg chg="add del">
          <ac:chgData name="Pegi Talfryn" userId="4a52cbdc-0f42-4de7-a61d-b0fe3cf2e653" providerId="ADAL" clId="{32A6DFBC-7C1E-45F2-A7B5-D96EAA5DE595}" dt="2020-07-01T10:29:04.583" v="123" actId="478"/>
          <ac:spMkLst>
            <pc:docMk/>
            <pc:sldMk cId="1485494561" sldId="326"/>
            <ac:spMk id="11" creationId="{5CE326EB-1FDA-48BA-AC85-8705F083D7A2}"/>
          </ac:spMkLst>
        </pc:spChg>
        <pc:spChg chg="add del">
          <ac:chgData name="Pegi Talfryn" userId="4a52cbdc-0f42-4de7-a61d-b0fe3cf2e653" providerId="ADAL" clId="{32A6DFBC-7C1E-45F2-A7B5-D96EAA5DE595}" dt="2020-07-03T07:23:54.375" v="3196" actId="26606"/>
          <ac:spMkLst>
            <pc:docMk/>
            <pc:sldMk cId="1485494561" sldId="326"/>
            <ac:spMk id="13" creationId="{DB07B425-402F-4A3D-BD40-4F3FDCDCFC14}"/>
          </ac:spMkLst>
        </pc:spChg>
        <pc:spChg chg="add del">
          <ac:chgData name="Pegi Talfryn" userId="4a52cbdc-0f42-4de7-a61d-b0fe3cf2e653" providerId="ADAL" clId="{32A6DFBC-7C1E-45F2-A7B5-D96EAA5DE595}" dt="2020-07-01T10:30:27.655" v="126" actId="26606"/>
          <ac:spMkLst>
            <pc:docMk/>
            <pc:sldMk cId="1485494561" sldId="326"/>
            <ac:spMk id="14" creationId="{6E0488BA-180E-40D8-8350-4B179179556B}"/>
          </ac:spMkLst>
        </pc:spChg>
        <pc:spChg chg="add del">
          <ac:chgData name="Pegi Talfryn" userId="4a52cbdc-0f42-4de7-a61d-b0fe3cf2e653" providerId="ADAL" clId="{32A6DFBC-7C1E-45F2-A7B5-D96EAA5DE595}" dt="2020-07-03T07:24:16.078" v="3201" actId="26606"/>
          <ac:spMkLst>
            <pc:docMk/>
            <pc:sldMk cId="1485494561" sldId="326"/>
            <ac:spMk id="15" creationId="{9E07A5DF-FA84-4713-8362-5AD75093B13D}"/>
          </ac:spMkLst>
        </pc:spChg>
        <pc:spChg chg="add del">
          <ac:chgData name="Pegi Talfryn" userId="4a52cbdc-0f42-4de7-a61d-b0fe3cf2e653" providerId="ADAL" clId="{32A6DFBC-7C1E-45F2-A7B5-D96EAA5DE595}" dt="2020-07-03T07:24:16.078" v="3201" actId="26606"/>
          <ac:spMkLst>
            <pc:docMk/>
            <pc:sldMk cId="1485494561" sldId="326"/>
            <ac:spMk id="16" creationId="{D8128B2E-5871-4FE1-A4EC-AA3F53CAE86F}"/>
          </ac:spMkLst>
        </pc:spChg>
        <pc:spChg chg="add del">
          <ac:chgData name="Pegi Talfryn" userId="4a52cbdc-0f42-4de7-a61d-b0fe3cf2e653" providerId="ADAL" clId="{32A6DFBC-7C1E-45F2-A7B5-D96EAA5DE595}" dt="2020-07-03T07:24:16.078" v="3201" actId="26606"/>
          <ac:spMkLst>
            <pc:docMk/>
            <pc:sldMk cId="1485494561" sldId="326"/>
            <ac:spMk id="17" creationId="{55C041D8-A61A-4C01-9DE2-C3D9F4350B20}"/>
          </ac:spMkLst>
        </pc:spChg>
        <pc:spChg chg="add del">
          <ac:chgData name="Pegi Talfryn" userId="4a52cbdc-0f42-4de7-a61d-b0fe3cf2e653" providerId="ADAL" clId="{32A6DFBC-7C1E-45F2-A7B5-D96EAA5DE595}" dt="2020-07-01T10:39:09.770" v="164" actId="700"/>
          <ac:spMkLst>
            <pc:docMk/>
            <pc:sldMk cId="1485494561" sldId="326"/>
            <ac:spMk id="19" creationId="{71616407-3E4D-4469-BDAF-3837EBF9FDA8}"/>
          </ac:spMkLst>
        </pc:spChg>
        <pc:picChg chg="add del mod">
          <ac:chgData name="Pegi Talfryn" userId="4a52cbdc-0f42-4de7-a61d-b0fe3cf2e653" providerId="ADAL" clId="{32A6DFBC-7C1E-45F2-A7B5-D96EAA5DE595}" dt="2020-07-01T10:28:25.779" v="117"/>
          <ac:picMkLst>
            <pc:docMk/>
            <pc:sldMk cId="1485494561" sldId="326"/>
            <ac:picMk id="5" creationId="{0E5F5973-26D0-4E9E-AFFF-6DCFCE91D1E8}"/>
          </ac:picMkLst>
        </pc:picChg>
        <pc:picChg chg="add mod">
          <ac:chgData name="Pegi Talfryn" userId="4a52cbdc-0f42-4de7-a61d-b0fe3cf2e653" providerId="ADAL" clId="{32A6DFBC-7C1E-45F2-A7B5-D96EAA5DE595}" dt="2020-07-03T07:24:21.791" v="3203" actId="1076"/>
          <ac:picMkLst>
            <pc:docMk/>
            <pc:sldMk cId="1485494561" sldId="326"/>
            <ac:picMk id="7" creationId="{FA0B4CC2-86AC-40BB-96A5-6D1CCABED4BD}"/>
          </ac:picMkLst>
        </pc:picChg>
        <pc:picChg chg="add del mod">
          <ac:chgData name="Pegi Talfryn" userId="4a52cbdc-0f42-4de7-a61d-b0fe3cf2e653" providerId="ADAL" clId="{32A6DFBC-7C1E-45F2-A7B5-D96EAA5DE595}" dt="2020-07-01T10:37:09.787" v="149" actId="478"/>
          <ac:picMkLst>
            <pc:docMk/>
            <pc:sldMk cId="1485494561" sldId="326"/>
            <ac:picMk id="9" creationId="{0EDD9047-97E7-4D4B-9D60-4D069DD8BF51}"/>
          </ac:picMkLst>
        </pc:picChg>
        <pc:picChg chg="add del mod">
          <ac:chgData name="Pegi Talfryn" userId="4a52cbdc-0f42-4de7-a61d-b0fe3cf2e653" providerId="ADAL" clId="{32A6DFBC-7C1E-45F2-A7B5-D96EAA5DE595}" dt="2020-07-01T10:37:08.607" v="148" actId="478"/>
          <ac:picMkLst>
            <pc:docMk/>
            <pc:sldMk cId="1485494561" sldId="326"/>
            <ac:picMk id="12" creationId="{B2BDB5F1-6F3E-4430-8C94-93314B26B2FC}"/>
          </ac:picMkLst>
        </pc:picChg>
      </pc:sldChg>
      <pc:sldChg chg="addSp delSp modSp new mod modClrScheme modAnim chgLayout">
        <pc:chgData name="Pegi Talfryn" userId="4a52cbdc-0f42-4de7-a61d-b0fe3cf2e653" providerId="ADAL" clId="{32A6DFBC-7C1E-45F2-A7B5-D96EAA5DE595}" dt="2020-07-03T07:22:40.399" v="3187" actId="14100"/>
        <pc:sldMkLst>
          <pc:docMk/>
          <pc:sldMk cId="1481318951" sldId="327"/>
        </pc:sldMkLst>
        <pc:spChg chg="del">
          <ac:chgData name="Pegi Talfryn" userId="4a52cbdc-0f42-4de7-a61d-b0fe3cf2e653" providerId="ADAL" clId="{32A6DFBC-7C1E-45F2-A7B5-D96EAA5DE595}" dt="2020-07-01T10:37:03.739" v="147" actId="478"/>
          <ac:spMkLst>
            <pc:docMk/>
            <pc:sldMk cId="1481318951" sldId="327"/>
            <ac:spMk id="2" creationId="{555B34A5-D046-477C-85F6-784048725D0D}"/>
          </ac:spMkLst>
        </pc:spChg>
        <pc:spChg chg="add del">
          <ac:chgData name="Pegi Talfryn" userId="4a52cbdc-0f42-4de7-a61d-b0fe3cf2e653" providerId="ADAL" clId="{32A6DFBC-7C1E-45F2-A7B5-D96EAA5DE595}" dt="2020-07-01T10:37:39.229" v="151" actId="931"/>
          <ac:spMkLst>
            <pc:docMk/>
            <pc:sldMk cId="1481318951" sldId="327"/>
            <ac:spMk id="3" creationId="{15DAFDD6-2C0B-42B5-8EB9-9AA84C8E78B1}"/>
          </ac:spMkLst>
        </pc:spChg>
        <pc:spChg chg="add del mod">
          <ac:chgData name="Pegi Talfryn" userId="4a52cbdc-0f42-4de7-a61d-b0fe3cf2e653" providerId="ADAL" clId="{32A6DFBC-7C1E-45F2-A7B5-D96EAA5DE595}" dt="2020-07-01T10:38:03.360" v="155" actId="931"/>
          <ac:spMkLst>
            <pc:docMk/>
            <pc:sldMk cId="1481318951" sldId="327"/>
            <ac:spMk id="19" creationId="{1A280A75-DC2A-4916-98D2-3D93EFA4B8E8}"/>
          </ac:spMkLst>
        </pc:spChg>
        <pc:picChg chg="add del mod">
          <ac:chgData name="Pegi Talfryn" userId="4a52cbdc-0f42-4de7-a61d-b0fe3cf2e653" providerId="ADAL" clId="{32A6DFBC-7C1E-45F2-A7B5-D96EAA5DE595}" dt="2020-07-01T10:28:25.482" v="115" actId="931"/>
          <ac:picMkLst>
            <pc:docMk/>
            <pc:sldMk cId="1481318951" sldId="327"/>
            <ac:picMk id="5" creationId="{E0E4F8C7-A0A6-431D-A20D-62A6B39157BE}"/>
          </ac:picMkLst>
        </pc:picChg>
        <pc:picChg chg="add del mod">
          <ac:chgData name="Pegi Talfryn" userId="4a52cbdc-0f42-4de7-a61d-b0fe3cf2e653" providerId="ADAL" clId="{32A6DFBC-7C1E-45F2-A7B5-D96EAA5DE595}" dt="2020-07-01T10:28:25.482" v="115" actId="931"/>
          <ac:picMkLst>
            <pc:docMk/>
            <pc:sldMk cId="1481318951" sldId="327"/>
            <ac:picMk id="7" creationId="{3E382486-CFD9-4BC3-845D-81A61EB1C6F7}"/>
          </ac:picMkLst>
        </pc:picChg>
        <pc:picChg chg="add del mod">
          <ac:chgData name="Pegi Talfryn" userId="4a52cbdc-0f42-4de7-a61d-b0fe3cf2e653" providerId="ADAL" clId="{32A6DFBC-7C1E-45F2-A7B5-D96EAA5DE595}" dt="2020-07-01T10:28:25.482" v="115" actId="931"/>
          <ac:picMkLst>
            <pc:docMk/>
            <pc:sldMk cId="1481318951" sldId="327"/>
            <ac:picMk id="9" creationId="{EF3DD6E8-9E52-4016-B68A-547A38756580}"/>
          </ac:picMkLst>
        </pc:picChg>
        <pc:picChg chg="add del mod">
          <ac:chgData name="Pegi Talfryn" userId="4a52cbdc-0f42-4de7-a61d-b0fe3cf2e653" providerId="ADAL" clId="{32A6DFBC-7C1E-45F2-A7B5-D96EAA5DE595}" dt="2020-07-01T10:28:25.482" v="115" actId="931"/>
          <ac:picMkLst>
            <pc:docMk/>
            <pc:sldMk cId="1481318951" sldId="327"/>
            <ac:picMk id="11" creationId="{02B9D8D7-E989-4CD4-8693-FC07B661DC93}"/>
          </ac:picMkLst>
        </pc:picChg>
        <pc:picChg chg="add del mod">
          <ac:chgData name="Pegi Talfryn" userId="4a52cbdc-0f42-4de7-a61d-b0fe3cf2e653" providerId="ADAL" clId="{32A6DFBC-7C1E-45F2-A7B5-D96EAA5DE595}" dt="2020-07-01T10:28:25.482" v="115" actId="931"/>
          <ac:picMkLst>
            <pc:docMk/>
            <pc:sldMk cId="1481318951" sldId="327"/>
            <ac:picMk id="13" creationId="{56A7FB29-5078-4E33-B969-706A47BA4CB3}"/>
          </ac:picMkLst>
        </pc:picChg>
        <pc:picChg chg="add del mod">
          <ac:chgData name="Pegi Talfryn" userId="4a52cbdc-0f42-4de7-a61d-b0fe3cf2e653" providerId="ADAL" clId="{32A6DFBC-7C1E-45F2-A7B5-D96EAA5DE595}" dt="2020-07-01T10:28:25.482" v="115" actId="931"/>
          <ac:picMkLst>
            <pc:docMk/>
            <pc:sldMk cId="1481318951" sldId="327"/>
            <ac:picMk id="15" creationId="{253712CD-349D-43AA-84C4-242D2B355657}"/>
          </ac:picMkLst>
        </pc:picChg>
        <pc:picChg chg="add del mod">
          <ac:chgData name="Pegi Talfryn" userId="4a52cbdc-0f42-4de7-a61d-b0fe3cf2e653" providerId="ADAL" clId="{32A6DFBC-7C1E-45F2-A7B5-D96EAA5DE595}" dt="2020-07-01T10:37:43.188" v="154" actId="478"/>
          <ac:picMkLst>
            <pc:docMk/>
            <pc:sldMk cId="1481318951" sldId="327"/>
            <ac:picMk id="17" creationId="{FE8A00E8-8232-459B-8D59-59052DA9E627}"/>
          </ac:picMkLst>
        </pc:picChg>
        <pc:picChg chg="add mod ord">
          <ac:chgData name="Pegi Talfryn" userId="4a52cbdc-0f42-4de7-a61d-b0fe3cf2e653" providerId="ADAL" clId="{32A6DFBC-7C1E-45F2-A7B5-D96EAA5DE595}" dt="2020-07-03T07:22:40.399" v="3187" actId="14100"/>
          <ac:picMkLst>
            <pc:docMk/>
            <pc:sldMk cId="1481318951" sldId="327"/>
            <ac:picMk id="21" creationId="{65F42D82-61D7-4515-B748-694D3A7714F8}"/>
          </ac:picMkLst>
        </pc:picChg>
      </pc:sldChg>
      <pc:sldChg chg="addSp delSp modSp new mod modClrScheme chgLayout">
        <pc:chgData name="Pegi Talfryn" userId="4a52cbdc-0f42-4de7-a61d-b0fe3cf2e653" providerId="ADAL" clId="{32A6DFBC-7C1E-45F2-A7B5-D96EAA5DE595}" dt="2020-07-03T07:22:54.952" v="3191" actId="14100"/>
        <pc:sldMkLst>
          <pc:docMk/>
          <pc:sldMk cId="2260879706" sldId="328"/>
        </pc:sldMkLst>
        <pc:spChg chg="del">
          <ac:chgData name="Pegi Talfryn" userId="4a52cbdc-0f42-4de7-a61d-b0fe3cf2e653" providerId="ADAL" clId="{32A6DFBC-7C1E-45F2-A7B5-D96EAA5DE595}" dt="2020-07-01T10:38:56" v="162" actId="700"/>
          <ac:spMkLst>
            <pc:docMk/>
            <pc:sldMk cId="2260879706" sldId="328"/>
            <ac:spMk id="2" creationId="{464774D9-DAB7-47CE-AE2E-F99A51942736}"/>
          </ac:spMkLst>
        </pc:spChg>
        <pc:spChg chg="del">
          <ac:chgData name="Pegi Talfryn" userId="4a52cbdc-0f42-4de7-a61d-b0fe3cf2e653" providerId="ADAL" clId="{32A6DFBC-7C1E-45F2-A7B5-D96EAA5DE595}" dt="2020-07-01T10:38:35.694" v="158" actId="931"/>
          <ac:spMkLst>
            <pc:docMk/>
            <pc:sldMk cId="2260879706" sldId="328"/>
            <ac:spMk id="3" creationId="{46C2721F-18A3-4EB7-A6F7-7AC759A13AB4}"/>
          </ac:spMkLst>
        </pc:spChg>
        <pc:picChg chg="add mod ord">
          <ac:chgData name="Pegi Talfryn" userId="4a52cbdc-0f42-4de7-a61d-b0fe3cf2e653" providerId="ADAL" clId="{32A6DFBC-7C1E-45F2-A7B5-D96EAA5DE595}" dt="2020-07-03T07:22:54.952" v="3191" actId="14100"/>
          <ac:picMkLst>
            <pc:docMk/>
            <pc:sldMk cId="2260879706" sldId="328"/>
            <ac:picMk id="5" creationId="{D0F20673-C205-424C-977F-C5F7CFBA8D7F}"/>
          </ac:picMkLst>
        </pc:picChg>
      </pc:sldChg>
      <pc:sldChg chg="addSp modSp new mod">
        <pc:chgData name="Pegi Talfryn" userId="4a52cbdc-0f42-4de7-a61d-b0fe3cf2e653" providerId="ADAL" clId="{32A6DFBC-7C1E-45F2-A7B5-D96EAA5DE595}" dt="2020-07-03T07:23:06.008" v="3194" actId="1076"/>
        <pc:sldMkLst>
          <pc:docMk/>
          <pc:sldMk cId="2549132545" sldId="329"/>
        </pc:sldMkLst>
        <pc:picChg chg="add mod">
          <ac:chgData name="Pegi Talfryn" userId="4a52cbdc-0f42-4de7-a61d-b0fe3cf2e653" providerId="ADAL" clId="{32A6DFBC-7C1E-45F2-A7B5-D96EAA5DE595}" dt="2020-07-03T07:23:06.008" v="3194" actId="1076"/>
          <ac:picMkLst>
            <pc:docMk/>
            <pc:sldMk cId="2549132545" sldId="329"/>
            <ac:picMk id="3" creationId="{BF58ED9A-C4BC-467B-B264-66115BDB5745}"/>
          </ac:picMkLst>
        </pc:picChg>
      </pc:sldChg>
      <pc:sldChg chg="addSp modSp new mod setBg">
        <pc:chgData name="Pegi Talfryn" userId="4a52cbdc-0f42-4de7-a61d-b0fe3cf2e653" providerId="ADAL" clId="{32A6DFBC-7C1E-45F2-A7B5-D96EAA5DE595}" dt="2020-07-03T07:24:35.039" v="3205" actId="1076"/>
        <pc:sldMkLst>
          <pc:docMk/>
          <pc:sldMk cId="919790681" sldId="330"/>
        </pc:sldMkLst>
        <pc:picChg chg="add mod">
          <ac:chgData name="Pegi Talfryn" userId="4a52cbdc-0f42-4de7-a61d-b0fe3cf2e653" providerId="ADAL" clId="{32A6DFBC-7C1E-45F2-A7B5-D96EAA5DE595}" dt="2020-07-03T07:24:35.039" v="3205" actId="1076"/>
          <ac:picMkLst>
            <pc:docMk/>
            <pc:sldMk cId="919790681" sldId="330"/>
            <ac:picMk id="3" creationId="{84BCED85-2E92-4A6E-8992-3D54FB2F1367}"/>
          </ac:picMkLst>
        </pc:picChg>
      </pc:sldChg>
      <pc:sldChg chg="modSp add mod">
        <pc:chgData name="Pegi Talfryn" userId="4a52cbdc-0f42-4de7-a61d-b0fe3cf2e653" providerId="ADAL" clId="{32A6DFBC-7C1E-45F2-A7B5-D96EAA5DE595}" dt="2020-07-01T11:35:41.098" v="193" actId="1076"/>
        <pc:sldMkLst>
          <pc:docMk/>
          <pc:sldMk cId="675871828" sldId="331"/>
        </pc:sldMkLst>
        <pc:graphicFrameChg chg="mod">
          <ac:chgData name="Pegi Talfryn" userId="4a52cbdc-0f42-4de7-a61d-b0fe3cf2e653" providerId="ADAL" clId="{32A6DFBC-7C1E-45F2-A7B5-D96EAA5DE595}" dt="2020-07-01T11:35:36.240" v="192" actId="14100"/>
          <ac:graphicFrameMkLst>
            <pc:docMk/>
            <pc:sldMk cId="675871828" sldId="331"/>
            <ac:graphicFrameMk id="64" creationId="{64176958-C57A-455E-9C19-EB57F1F63C72}"/>
          </ac:graphicFrameMkLst>
        </pc:graphicFrameChg>
        <pc:picChg chg="mod">
          <ac:chgData name="Pegi Talfryn" userId="4a52cbdc-0f42-4de7-a61d-b0fe3cf2e653" providerId="ADAL" clId="{32A6DFBC-7C1E-45F2-A7B5-D96EAA5DE595}" dt="2020-07-01T11:35:41.098" v="193" actId="1076"/>
          <ac:picMkLst>
            <pc:docMk/>
            <pc:sldMk cId="675871828" sldId="331"/>
            <ac:picMk id="2" creationId="{AFFED06B-FDA5-456B-AFDC-A2C0D98F7990}"/>
          </ac:picMkLst>
        </pc:picChg>
      </pc:sldChg>
      <pc:sldChg chg="addSp delSp modSp new mod setBg">
        <pc:chgData name="Pegi Talfryn" userId="4a52cbdc-0f42-4de7-a61d-b0fe3cf2e653" providerId="ADAL" clId="{32A6DFBC-7C1E-45F2-A7B5-D96EAA5DE595}" dt="2020-07-03T07:31:29.839" v="3252" actId="14100"/>
        <pc:sldMkLst>
          <pc:docMk/>
          <pc:sldMk cId="821638739" sldId="332"/>
        </pc:sldMkLst>
        <pc:spChg chg="mod ord">
          <ac:chgData name="Pegi Talfryn" userId="4a52cbdc-0f42-4de7-a61d-b0fe3cf2e653" providerId="ADAL" clId="{32A6DFBC-7C1E-45F2-A7B5-D96EAA5DE595}" dt="2020-07-01T14:16:21.033" v="2862" actId="26606"/>
          <ac:spMkLst>
            <pc:docMk/>
            <pc:sldMk cId="821638739" sldId="332"/>
            <ac:spMk id="2" creationId="{0D76A2DB-E56C-4979-BBAD-49EFF5F8B948}"/>
          </ac:spMkLst>
        </pc:spChg>
        <pc:spChg chg="add del">
          <ac:chgData name="Pegi Talfryn" userId="4a52cbdc-0f42-4de7-a61d-b0fe3cf2e653" providerId="ADAL" clId="{32A6DFBC-7C1E-45F2-A7B5-D96EAA5DE595}" dt="2020-07-01T14:16:21.033" v="2862" actId="26606"/>
          <ac:spMkLst>
            <pc:docMk/>
            <pc:sldMk cId="821638739" sldId="332"/>
            <ac:spMk id="17" creationId="{F7689D68-C339-4D5B-9DAA-E13F6BD4D575}"/>
          </ac:spMkLst>
        </pc:spChg>
        <pc:spChg chg="add del">
          <ac:chgData name="Pegi Talfryn" userId="4a52cbdc-0f42-4de7-a61d-b0fe3cf2e653" providerId="ADAL" clId="{32A6DFBC-7C1E-45F2-A7B5-D96EAA5DE595}" dt="2020-07-01T14:16:21.033" v="2862" actId="26606"/>
          <ac:spMkLst>
            <pc:docMk/>
            <pc:sldMk cId="821638739" sldId="332"/>
            <ac:spMk id="19" creationId="{1B9CC3E5-EA42-4393-A2C0-5192B91BD745}"/>
          </ac:spMkLst>
        </pc:spChg>
        <pc:spChg chg="add del">
          <ac:chgData name="Pegi Talfryn" userId="4a52cbdc-0f42-4de7-a61d-b0fe3cf2e653" providerId="ADAL" clId="{32A6DFBC-7C1E-45F2-A7B5-D96EAA5DE595}" dt="2020-07-01T14:16:21.033" v="2862" actId="26606"/>
          <ac:spMkLst>
            <pc:docMk/>
            <pc:sldMk cId="821638739" sldId="332"/>
            <ac:spMk id="21" creationId="{FB8DBC8E-FBA7-466C-8D97-75B15FBE9048}"/>
          </ac:spMkLst>
        </pc:spChg>
        <pc:spChg chg="add del">
          <ac:chgData name="Pegi Talfryn" userId="4a52cbdc-0f42-4de7-a61d-b0fe3cf2e653" providerId="ADAL" clId="{32A6DFBC-7C1E-45F2-A7B5-D96EAA5DE595}" dt="2020-07-01T14:16:21.033" v="2862" actId="26606"/>
          <ac:spMkLst>
            <pc:docMk/>
            <pc:sldMk cId="821638739" sldId="332"/>
            <ac:spMk id="23" creationId="{E6FFF64E-1FE4-4AE0-9D62-567AA183C128}"/>
          </ac:spMkLst>
        </pc:spChg>
        <pc:spChg chg="add del">
          <ac:chgData name="Pegi Talfryn" userId="4a52cbdc-0f42-4de7-a61d-b0fe3cf2e653" providerId="ADAL" clId="{32A6DFBC-7C1E-45F2-A7B5-D96EAA5DE595}" dt="2020-07-01T14:16:21.033" v="2862" actId="26606"/>
          <ac:spMkLst>
            <pc:docMk/>
            <pc:sldMk cId="821638739" sldId="332"/>
            <ac:spMk id="25" creationId="{9C80E52D-DE5C-4267-9C99-8741F2E42E36}"/>
          </ac:spMkLst>
        </pc:spChg>
        <pc:spChg chg="add">
          <ac:chgData name="Pegi Talfryn" userId="4a52cbdc-0f42-4de7-a61d-b0fe3cf2e653" providerId="ADAL" clId="{32A6DFBC-7C1E-45F2-A7B5-D96EAA5DE595}" dt="2020-07-01T14:16:21.033" v="2862" actId="26606"/>
          <ac:spMkLst>
            <pc:docMk/>
            <pc:sldMk cId="821638739" sldId="332"/>
            <ac:spMk id="34" creationId="{F7689D68-C339-4D5B-9DAA-E13F6BD4D575}"/>
          </ac:spMkLst>
        </pc:spChg>
        <pc:spChg chg="add">
          <ac:chgData name="Pegi Talfryn" userId="4a52cbdc-0f42-4de7-a61d-b0fe3cf2e653" providerId="ADAL" clId="{32A6DFBC-7C1E-45F2-A7B5-D96EAA5DE595}" dt="2020-07-01T14:16:21.033" v="2862" actId="26606"/>
          <ac:spMkLst>
            <pc:docMk/>
            <pc:sldMk cId="821638739" sldId="332"/>
            <ac:spMk id="36" creationId="{1B9CC3E5-EA42-4393-A2C0-5192B91BD745}"/>
          </ac:spMkLst>
        </pc:spChg>
        <pc:spChg chg="add">
          <ac:chgData name="Pegi Talfryn" userId="4a52cbdc-0f42-4de7-a61d-b0fe3cf2e653" providerId="ADAL" clId="{32A6DFBC-7C1E-45F2-A7B5-D96EAA5DE595}" dt="2020-07-01T14:16:21.033" v="2862" actId="26606"/>
          <ac:spMkLst>
            <pc:docMk/>
            <pc:sldMk cId="821638739" sldId="332"/>
            <ac:spMk id="38" creationId="{FB8DBC8E-FBA7-466C-8D97-75B15FBE9048}"/>
          </ac:spMkLst>
        </pc:spChg>
        <pc:spChg chg="add">
          <ac:chgData name="Pegi Talfryn" userId="4a52cbdc-0f42-4de7-a61d-b0fe3cf2e653" providerId="ADAL" clId="{32A6DFBC-7C1E-45F2-A7B5-D96EAA5DE595}" dt="2020-07-01T14:16:21.033" v="2862" actId="26606"/>
          <ac:spMkLst>
            <pc:docMk/>
            <pc:sldMk cId="821638739" sldId="332"/>
            <ac:spMk id="40" creationId="{E6FFF64E-1FE4-4AE0-9D62-567AA183C128}"/>
          </ac:spMkLst>
        </pc:spChg>
        <pc:spChg chg="add">
          <ac:chgData name="Pegi Talfryn" userId="4a52cbdc-0f42-4de7-a61d-b0fe3cf2e653" providerId="ADAL" clId="{32A6DFBC-7C1E-45F2-A7B5-D96EAA5DE595}" dt="2020-07-01T14:16:21.033" v="2862" actId="26606"/>
          <ac:spMkLst>
            <pc:docMk/>
            <pc:sldMk cId="821638739" sldId="332"/>
            <ac:spMk id="42" creationId="{9C80E52D-DE5C-4267-9C99-8741F2E42E36}"/>
          </ac:spMkLst>
        </pc:spChg>
        <pc:grpChg chg="add del">
          <ac:chgData name="Pegi Talfryn" userId="4a52cbdc-0f42-4de7-a61d-b0fe3cf2e653" providerId="ADAL" clId="{32A6DFBC-7C1E-45F2-A7B5-D96EAA5DE595}" dt="2020-07-01T14:16:21.033" v="2862" actId="26606"/>
          <ac:grpSpMkLst>
            <pc:docMk/>
            <pc:sldMk cId="821638739" sldId="332"/>
            <ac:grpSpMk id="13" creationId="{EED2E2BB-3846-41EB-9F1E-92C33C4A8F46}"/>
          </ac:grpSpMkLst>
        </pc:grpChg>
        <pc:grpChg chg="add">
          <ac:chgData name="Pegi Talfryn" userId="4a52cbdc-0f42-4de7-a61d-b0fe3cf2e653" providerId="ADAL" clId="{32A6DFBC-7C1E-45F2-A7B5-D96EAA5DE595}" dt="2020-07-01T14:16:21.033" v="2862" actId="26606"/>
          <ac:grpSpMkLst>
            <pc:docMk/>
            <pc:sldMk cId="821638739" sldId="332"/>
            <ac:grpSpMk id="30" creationId="{EED2E2BB-3846-41EB-9F1E-92C33C4A8F46}"/>
          </ac:grpSpMkLst>
        </pc:grpChg>
        <pc:picChg chg="add del mod">
          <ac:chgData name="Pegi Talfryn" userId="4a52cbdc-0f42-4de7-a61d-b0fe3cf2e653" providerId="ADAL" clId="{32A6DFBC-7C1E-45F2-A7B5-D96EAA5DE595}" dt="2020-07-01T11:40:33.234" v="207" actId="478"/>
          <ac:picMkLst>
            <pc:docMk/>
            <pc:sldMk cId="821638739" sldId="332"/>
            <ac:picMk id="4" creationId="{FC0598C1-D2F1-4A21-A72D-EBB9F1A2A77F}"/>
          </ac:picMkLst>
        </pc:picChg>
        <pc:picChg chg="add mod ord">
          <ac:chgData name="Pegi Talfryn" userId="4a52cbdc-0f42-4de7-a61d-b0fe3cf2e653" providerId="ADAL" clId="{32A6DFBC-7C1E-45F2-A7B5-D96EAA5DE595}" dt="2020-07-03T07:31:29.839" v="3252" actId="14100"/>
          <ac:picMkLst>
            <pc:docMk/>
            <pc:sldMk cId="821638739" sldId="332"/>
            <ac:picMk id="6" creationId="{2149DB9F-1F3F-4A5A-AD11-B155864D52DF}"/>
          </ac:picMkLst>
        </pc:picChg>
        <pc:picChg chg="add mod modCrop">
          <ac:chgData name="Pegi Talfryn" userId="4a52cbdc-0f42-4de7-a61d-b0fe3cf2e653" providerId="ADAL" clId="{32A6DFBC-7C1E-45F2-A7B5-D96EAA5DE595}" dt="2020-07-03T07:31:16.295" v="3249" actId="1076"/>
          <ac:picMkLst>
            <pc:docMk/>
            <pc:sldMk cId="821638739" sldId="332"/>
            <ac:picMk id="8" creationId="{573E7AE4-F68E-423F-850A-433398C36A7D}"/>
          </ac:picMkLst>
        </pc:picChg>
      </pc:sldChg>
      <pc:sldChg chg="addSp delSp modSp new mod modClrScheme modAnim chgLayout">
        <pc:chgData name="Pegi Talfryn" userId="4a52cbdc-0f42-4de7-a61d-b0fe3cf2e653" providerId="ADAL" clId="{32A6DFBC-7C1E-45F2-A7B5-D96EAA5DE595}" dt="2020-07-03T07:31:59.240" v="3258" actId="1076"/>
        <pc:sldMkLst>
          <pc:docMk/>
          <pc:sldMk cId="3695281447" sldId="333"/>
        </pc:sldMkLst>
        <pc:spChg chg="mod ord">
          <ac:chgData name="Pegi Talfryn" userId="4a52cbdc-0f42-4de7-a61d-b0fe3cf2e653" providerId="ADAL" clId="{32A6DFBC-7C1E-45F2-A7B5-D96EAA5DE595}" dt="2020-07-01T11:46:54.406" v="254" actId="700"/>
          <ac:spMkLst>
            <pc:docMk/>
            <pc:sldMk cId="3695281447" sldId="333"/>
            <ac:spMk id="2" creationId="{C2EDD9C7-8666-495E-9D93-DCCCB23E87CB}"/>
          </ac:spMkLst>
        </pc:spChg>
        <pc:spChg chg="add del mod ord">
          <ac:chgData name="Pegi Talfryn" userId="4a52cbdc-0f42-4de7-a61d-b0fe3cf2e653" providerId="ADAL" clId="{32A6DFBC-7C1E-45F2-A7B5-D96EAA5DE595}" dt="2020-07-01T11:47:38.458" v="281" actId="478"/>
          <ac:spMkLst>
            <pc:docMk/>
            <pc:sldMk cId="3695281447" sldId="333"/>
            <ac:spMk id="5" creationId="{C21268FC-E216-4198-BE2B-ED0C8E62017F}"/>
          </ac:spMkLst>
        </pc:spChg>
        <pc:spChg chg="add del mod ord">
          <ac:chgData name="Pegi Talfryn" userId="4a52cbdc-0f42-4de7-a61d-b0fe3cf2e653" providerId="ADAL" clId="{32A6DFBC-7C1E-45F2-A7B5-D96EAA5DE595}" dt="2020-07-03T07:31:46.878" v="3254" actId="478"/>
          <ac:spMkLst>
            <pc:docMk/>
            <pc:sldMk cId="3695281447" sldId="333"/>
            <ac:spMk id="6" creationId="{57583AB8-3923-4649-AB7D-BBE7F3B4CC13}"/>
          </ac:spMkLst>
        </pc:spChg>
        <pc:spChg chg="add del mod ord">
          <ac:chgData name="Pegi Talfryn" userId="4a52cbdc-0f42-4de7-a61d-b0fe3cf2e653" providerId="ADAL" clId="{32A6DFBC-7C1E-45F2-A7B5-D96EAA5DE595}" dt="2020-07-01T11:47:33.274" v="280" actId="478"/>
          <ac:spMkLst>
            <pc:docMk/>
            <pc:sldMk cId="3695281447" sldId="333"/>
            <ac:spMk id="7" creationId="{768AB48C-AF2D-4FB1-A93A-C80EA7787328}"/>
          </ac:spMkLst>
        </pc:spChg>
        <pc:spChg chg="add mod ord">
          <ac:chgData name="Pegi Talfryn" userId="4a52cbdc-0f42-4de7-a61d-b0fe3cf2e653" providerId="ADAL" clId="{32A6DFBC-7C1E-45F2-A7B5-D96EAA5DE595}" dt="2020-07-03T07:31:53.488" v="3255" actId="1076"/>
          <ac:spMkLst>
            <pc:docMk/>
            <pc:sldMk cId="3695281447" sldId="333"/>
            <ac:spMk id="8" creationId="{CF56E2D4-CB3B-4313-9623-BF42B86D199C}"/>
          </ac:spMkLst>
        </pc:spChg>
        <pc:picChg chg="add mod">
          <ac:chgData name="Pegi Talfryn" userId="4a52cbdc-0f42-4de7-a61d-b0fe3cf2e653" providerId="ADAL" clId="{32A6DFBC-7C1E-45F2-A7B5-D96EAA5DE595}" dt="2020-07-03T07:31:59.240" v="3258" actId="1076"/>
          <ac:picMkLst>
            <pc:docMk/>
            <pc:sldMk cId="3695281447" sldId="333"/>
            <ac:picMk id="4" creationId="{AD24EC93-29B3-4431-9346-C9772703DC52}"/>
          </ac:picMkLst>
        </pc:picChg>
      </pc:sldChg>
      <pc:sldChg chg="addSp delSp modSp new del mod">
        <pc:chgData name="Pegi Talfryn" userId="4a52cbdc-0f42-4de7-a61d-b0fe3cf2e653" providerId="ADAL" clId="{32A6DFBC-7C1E-45F2-A7B5-D96EAA5DE595}" dt="2020-07-01T11:59:02.304" v="735" actId="2696"/>
        <pc:sldMkLst>
          <pc:docMk/>
          <pc:sldMk cId="2335249567" sldId="334"/>
        </pc:sldMkLst>
        <pc:spChg chg="mod">
          <ac:chgData name="Pegi Talfryn" userId="4a52cbdc-0f42-4de7-a61d-b0fe3cf2e653" providerId="ADAL" clId="{32A6DFBC-7C1E-45F2-A7B5-D96EAA5DE595}" dt="2020-07-01T11:50:57.613" v="519" actId="20577"/>
          <ac:spMkLst>
            <pc:docMk/>
            <pc:sldMk cId="2335249567" sldId="334"/>
            <ac:spMk id="2" creationId="{52E916DB-C4C2-4D18-B241-657B7E43953A}"/>
          </ac:spMkLst>
        </pc:spChg>
        <pc:spChg chg="mod">
          <ac:chgData name="Pegi Talfryn" userId="4a52cbdc-0f42-4de7-a61d-b0fe3cf2e653" providerId="ADAL" clId="{32A6DFBC-7C1E-45F2-A7B5-D96EAA5DE595}" dt="2020-07-01T11:51:18.851" v="533" actId="20577"/>
          <ac:spMkLst>
            <pc:docMk/>
            <pc:sldMk cId="2335249567" sldId="334"/>
            <ac:spMk id="3" creationId="{65E2B3A0-0A84-4757-B879-75C2A564E64D}"/>
          </ac:spMkLst>
        </pc:spChg>
        <pc:spChg chg="del">
          <ac:chgData name="Pegi Talfryn" userId="4a52cbdc-0f42-4de7-a61d-b0fe3cf2e653" providerId="ADAL" clId="{32A6DFBC-7C1E-45F2-A7B5-D96EAA5DE595}" dt="2020-07-01T11:51:09.474" v="520" actId="931"/>
          <ac:spMkLst>
            <pc:docMk/>
            <pc:sldMk cId="2335249567" sldId="334"/>
            <ac:spMk id="4" creationId="{A203F67C-041F-4D1A-B198-C6189C608266}"/>
          </ac:spMkLst>
        </pc:spChg>
        <pc:picChg chg="add mod">
          <ac:chgData name="Pegi Talfryn" userId="4a52cbdc-0f42-4de7-a61d-b0fe3cf2e653" providerId="ADAL" clId="{32A6DFBC-7C1E-45F2-A7B5-D96EAA5DE595}" dt="2020-07-01T11:51:10.773" v="522" actId="962"/>
          <ac:picMkLst>
            <pc:docMk/>
            <pc:sldMk cId="2335249567" sldId="334"/>
            <ac:picMk id="8" creationId="{60D117D7-0509-430D-AD3B-8C1EA8286C5A}"/>
          </ac:picMkLst>
        </pc:picChg>
      </pc:sldChg>
      <pc:sldChg chg="modSp add mod modAnim">
        <pc:chgData name="Pegi Talfryn" userId="4a52cbdc-0f42-4de7-a61d-b0fe3cf2e653" providerId="ADAL" clId="{32A6DFBC-7C1E-45F2-A7B5-D96EAA5DE595}" dt="2020-07-03T07:40:42.129" v="3338"/>
        <pc:sldMkLst>
          <pc:docMk/>
          <pc:sldMk cId="2640514686" sldId="334"/>
        </pc:sldMkLst>
        <pc:spChg chg="mod">
          <ac:chgData name="Pegi Talfryn" userId="4a52cbdc-0f42-4de7-a61d-b0fe3cf2e653" providerId="ADAL" clId="{32A6DFBC-7C1E-45F2-A7B5-D96EAA5DE595}" dt="2020-07-03T07:30:01.559" v="3225" actId="1076"/>
          <ac:spMkLst>
            <pc:docMk/>
            <pc:sldMk cId="2640514686" sldId="334"/>
            <ac:spMk id="5" creationId="{254DAD22-C015-4341-B13A-4FA617BFB4EB}"/>
          </ac:spMkLst>
        </pc:spChg>
        <pc:spChg chg="mod">
          <ac:chgData name="Pegi Talfryn" userId="4a52cbdc-0f42-4de7-a61d-b0fe3cf2e653" providerId="ADAL" clId="{32A6DFBC-7C1E-45F2-A7B5-D96EAA5DE595}" dt="2020-07-03T07:30:40.710" v="3245" actId="20577"/>
          <ac:spMkLst>
            <pc:docMk/>
            <pc:sldMk cId="2640514686" sldId="334"/>
            <ac:spMk id="6" creationId="{28875809-1D91-46F7-8C88-8A2DBE1B4512}"/>
          </ac:spMkLst>
        </pc:spChg>
      </pc:sldChg>
      <pc:sldChg chg="addSp delSp modSp new mod modClrScheme modAnim chgLayout">
        <pc:chgData name="Pegi Talfryn" userId="4a52cbdc-0f42-4de7-a61d-b0fe3cf2e653" providerId="ADAL" clId="{32A6DFBC-7C1E-45F2-A7B5-D96EAA5DE595}" dt="2020-07-03T07:28:46.528" v="3221" actId="1076"/>
        <pc:sldMkLst>
          <pc:docMk/>
          <pc:sldMk cId="3660604570" sldId="335"/>
        </pc:sldMkLst>
        <pc:spChg chg="add mod">
          <ac:chgData name="Pegi Talfryn" userId="4a52cbdc-0f42-4de7-a61d-b0fe3cf2e653" providerId="ADAL" clId="{32A6DFBC-7C1E-45F2-A7B5-D96EAA5DE595}" dt="2020-07-01T11:51:56.817" v="543" actId="20577"/>
          <ac:spMkLst>
            <pc:docMk/>
            <pc:sldMk cId="3660604570" sldId="335"/>
            <ac:spMk id="2" creationId="{F053E52F-22B9-4920-93A9-D82A071478B1}"/>
          </ac:spMkLst>
        </pc:spChg>
        <pc:spChg chg="add mod">
          <ac:chgData name="Pegi Talfryn" userId="4a52cbdc-0f42-4de7-a61d-b0fe3cf2e653" providerId="ADAL" clId="{32A6DFBC-7C1E-45F2-A7B5-D96EAA5DE595}" dt="2020-07-01T11:55:20.209" v="662" actId="20577"/>
          <ac:spMkLst>
            <pc:docMk/>
            <pc:sldMk cId="3660604570" sldId="335"/>
            <ac:spMk id="3" creationId="{F7ADE5BB-EF9C-4134-9AC3-448BCA5BCBCC}"/>
          </ac:spMkLst>
        </pc:spChg>
        <pc:spChg chg="add del mod">
          <ac:chgData name="Pegi Talfryn" userId="4a52cbdc-0f42-4de7-a61d-b0fe3cf2e653" providerId="ADAL" clId="{32A6DFBC-7C1E-45F2-A7B5-D96EAA5DE595}" dt="2020-07-01T11:52:56.338" v="544" actId="3680"/>
          <ac:spMkLst>
            <pc:docMk/>
            <pc:sldMk cId="3660604570" sldId="335"/>
            <ac:spMk id="4" creationId="{9FF749F3-8116-449B-A06F-00739E16A90E}"/>
          </ac:spMkLst>
        </pc:spChg>
        <pc:spChg chg="add mod">
          <ac:chgData name="Pegi Talfryn" userId="4a52cbdc-0f42-4de7-a61d-b0fe3cf2e653" providerId="ADAL" clId="{32A6DFBC-7C1E-45F2-A7B5-D96EAA5DE595}" dt="2020-07-03T07:28:46.528" v="3221" actId="1076"/>
          <ac:spMkLst>
            <pc:docMk/>
            <pc:sldMk cId="3660604570" sldId="335"/>
            <ac:spMk id="5" creationId="{CC811B33-C765-480A-AB70-CD2C25CA12EF}"/>
          </ac:spMkLst>
        </pc:spChg>
        <pc:spChg chg="add del mod">
          <ac:chgData name="Pegi Talfryn" userId="4a52cbdc-0f42-4de7-a61d-b0fe3cf2e653" providerId="ADAL" clId="{32A6DFBC-7C1E-45F2-A7B5-D96EAA5DE595}" dt="2020-07-01T11:56:34.690" v="698" actId="478"/>
          <ac:spMkLst>
            <pc:docMk/>
            <pc:sldMk cId="3660604570" sldId="335"/>
            <ac:spMk id="6" creationId="{7B417AAD-EB92-4849-9E6A-1550787D1298}"/>
          </ac:spMkLst>
        </pc:spChg>
        <pc:spChg chg="add mod">
          <ac:chgData name="Pegi Talfryn" userId="4a52cbdc-0f42-4de7-a61d-b0fe3cf2e653" providerId="ADAL" clId="{32A6DFBC-7C1E-45F2-A7B5-D96EAA5DE595}" dt="2020-07-03T07:27:28.191" v="3217" actId="1076"/>
          <ac:spMkLst>
            <pc:docMk/>
            <pc:sldMk cId="3660604570" sldId="335"/>
            <ac:spMk id="10" creationId="{819AB52E-3939-4774-B2C2-C82770053D0C}"/>
          </ac:spMkLst>
        </pc:spChg>
        <pc:graphicFrameChg chg="add mod ord modGraphic">
          <ac:chgData name="Pegi Talfryn" userId="4a52cbdc-0f42-4de7-a61d-b0fe3cf2e653" providerId="ADAL" clId="{32A6DFBC-7C1E-45F2-A7B5-D96EAA5DE595}" dt="2020-07-01T11:56:49.121" v="700" actId="1076"/>
          <ac:graphicFrameMkLst>
            <pc:docMk/>
            <pc:sldMk cId="3660604570" sldId="335"/>
            <ac:graphicFrameMk id="7" creationId="{C9D480DE-79F9-452D-A9D4-9F07BA154F06}"/>
          </ac:graphicFrameMkLst>
        </pc:graphicFrameChg>
        <pc:graphicFrameChg chg="add mod modGraphic">
          <ac:chgData name="Pegi Talfryn" userId="4a52cbdc-0f42-4de7-a61d-b0fe3cf2e653" providerId="ADAL" clId="{32A6DFBC-7C1E-45F2-A7B5-D96EAA5DE595}" dt="2020-07-03T07:27:09.752" v="3215" actId="1076"/>
          <ac:graphicFrameMkLst>
            <pc:docMk/>
            <pc:sldMk cId="3660604570" sldId="335"/>
            <ac:graphicFrameMk id="9" creationId="{B89AE6A4-005B-4273-98D7-A5F31B5210E3}"/>
          </ac:graphicFrameMkLst>
        </pc:graphicFrameChg>
      </pc:sldChg>
      <pc:sldChg chg="addSp delSp modSp new mod setBg modAnim setClrOvrMap">
        <pc:chgData name="Pegi Talfryn" userId="4a52cbdc-0f42-4de7-a61d-b0fe3cf2e653" providerId="ADAL" clId="{32A6DFBC-7C1E-45F2-A7B5-D96EAA5DE595}" dt="2020-07-03T07:32:09.712" v="3260" actId="1076"/>
        <pc:sldMkLst>
          <pc:docMk/>
          <pc:sldMk cId="186006647" sldId="336"/>
        </pc:sldMkLst>
        <pc:spChg chg="mod">
          <ac:chgData name="Pegi Talfryn" userId="4a52cbdc-0f42-4de7-a61d-b0fe3cf2e653" providerId="ADAL" clId="{32A6DFBC-7C1E-45F2-A7B5-D96EAA5DE595}" dt="2020-07-01T12:49:39.913" v="1360" actId="26606"/>
          <ac:spMkLst>
            <pc:docMk/>
            <pc:sldMk cId="186006647" sldId="336"/>
            <ac:spMk id="2" creationId="{26CE863F-286D-41A5-A327-69620F79DF9E}"/>
          </ac:spMkLst>
        </pc:spChg>
        <pc:spChg chg="del">
          <ac:chgData name="Pegi Talfryn" userId="4a52cbdc-0f42-4de7-a61d-b0fe3cf2e653" providerId="ADAL" clId="{32A6DFBC-7C1E-45F2-A7B5-D96EAA5DE595}" dt="2020-07-01T12:46:09.679" v="1018"/>
          <ac:spMkLst>
            <pc:docMk/>
            <pc:sldMk cId="186006647" sldId="336"/>
            <ac:spMk id="3" creationId="{CE3D4554-2E64-4B90-9142-0FB3725634A7}"/>
          </ac:spMkLst>
        </pc:spChg>
        <pc:spChg chg="mod">
          <ac:chgData name="Pegi Talfryn" userId="4a52cbdc-0f42-4de7-a61d-b0fe3cf2e653" providerId="ADAL" clId="{32A6DFBC-7C1E-45F2-A7B5-D96EAA5DE595}" dt="2020-07-01T14:40:57.534" v="3022" actId="20577"/>
          <ac:spMkLst>
            <pc:docMk/>
            <pc:sldMk cId="186006647" sldId="336"/>
            <ac:spMk id="4" creationId="{8D47EE1F-6838-4904-9699-598757BD5B7A}"/>
          </ac:spMkLst>
        </pc:spChg>
        <pc:spChg chg="add">
          <ac:chgData name="Pegi Talfryn" userId="4a52cbdc-0f42-4de7-a61d-b0fe3cf2e653" providerId="ADAL" clId="{32A6DFBC-7C1E-45F2-A7B5-D96EAA5DE595}" dt="2020-07-01T12:49:39.913" v="1360" actId="26606"/>
          <ac:spMkLst>
            <pc:docMk/>
            <pc:sldMk cId="186006647" sldId="336"/>
            <ac:spMk id="22" creationId="{079CE317-680B-449C-A423-71C1FE069B4C}"/>
          </ac:spMkLst>
        </pc:spChg>
        <pc:spChg chg="add">
          <ac:chgData name="Pegi Talfryn" userId="4a52cbdc-0f42-4de7-a61d-b0fe3cf2e653" providerId="ADAL" clId="{32A6DFBC-7C1E-45F2-A7B5-D96EAA5DE595}" dt="2020-07-01T12:49:39.913" v="1360" actId="26606"/>
          <ac:spMkLst>
            <pc:docMk/>
            <pc:sldMk cId="186006647" sldId="336"/>
            <ac:spMk id="24" creationId="{F70C2B8F-6B1B-46D5-86E6-40F36C695FC2}"/>
          </ac:spMkLst>
        </pc:spChg>
        <pc:spChg chg="add">
          <ac:chgData name="Pegi Talfryn" userId="4a52cbdc-0f42-4de7-a61d-b0fe3cf2e653" providerId="ADAL" clId="{32A6DFBC-7C1E-45F2-A7B5-D96EAA5DE595}" dt="2020-07-01T12:49:39.913" v="1360" actId="26606"/>
          <ac:spMkLst>
            <pc:docMk/>
            <pc:sldMk cId="186006647" sldId="336"/>
            <ac:spMk id="26" creationId="{DB521824-592C-476A-AB0A-CA0C6D1F3407}"/>
          </ac:spMkLst>
        </pc:spChg>
        <pc:spChg chg="add">
          <ac:chgData name="Pegi Talfryn" userId="4a52cbdc-0f42-4de7-a61d-b0fe3cf2e653" providerId="ADAL" clId="{32A6DFBC-7C1E-45F2-A7B5-D96EAA5DE595}" dt="2020-07-01T12:49:39.913" v="1360" actId="26606"/>
          <ac:spMkLst>
            <pc:docMk/>
            <pc:sldMk cId="186006647" sldId="336"/>
            <ac:spMk id="28" creationId="{A2749EFA-8EE4-4EB8-9424-8E593B9320AD}"/>
          </ac:spMkLst>
        </pc:spChg>
        <pc:spChg chg="add">
          <ac:chgData name="Pegi Talfryn" userId="4a52cbdc-0f42-4de7-a61d-b0fe3cf2e653" providerId="ADAL" clId="{32A6DFBC-7C1E-45F2-A7B5-D96EAA5DE595}" dt="2020-07-01T12:49:39.913" v="1360" actId="26606"/>
          <ac:spMkLst>
            <pc:docMk/>
            <pc:sldMk cId="186006647" sldId="336"/>
            <ac:spMk id="30" creationId="{B5C860C9-D4F9-4350-80DA-0D1CD36C7741}"/>
          </ac:spMkLst>
        </pc:spChg>
        <pc:spChg chg="add">
          <ac:chgData name="Pegi Talfryn" userId="4a52cbdc-0f42-4de7-a61d-b0fe3cf2e653" providerId="ADAL" clId="{32A6DFBC-7C1E-45F2-A7B5-D96EAA5DE595}" dt="2020-07-01T12:49:39.913" v="1360" actId="26606"/>
          <ac:spMkLst>
            <pc:docMk/>
            <pc:sldMk cId="186006647" sldId="336"/>
            <ac:spMk id="32" creationId="{538A90C8-AE0E-4EBA-9AF8-EEDB206020E0}"/>
          </ac:spMkLst>
        </pc:spChg>
        <pc:grpChg chg="add">
          <ac:chgData name="Pegi Talfryn" userId="4a52cbdc-0f42-4de7-a61d-b0fe3cf2e653" providerId="ADAL" clId="{32A6DFBC-7C1E-45F2-A7B5-D96EAA5DE595}" dt="2020-07-01T12:49:39.913" v="1360" actId="26606"/>
          <ac:grpSpMkLst>
            <pc:docMk/>
            <pc:sldMk cId="186006647" sldId="336"/>
            <ac:grpSpMk id="11" creationId="{DDA34B8A-FA8D-4E16-AD72-7B60B1C2582A}"/>
          </ac:grpSpMkLst>
        </pc:grpChg>
        <pc:picChg chg="add mod">
          <ac:chgData name="Pegi Talfryn" userId="4a52cbdc-0f42-4de7-a61d-b0fe3cf2e653" providerId="ADAL" clId="{32A6DFBC-7C1E-45F2-A7B5-D96EAA5DE595}" dt="2020-07-03T07:32:09.712" v="3260" actId="1076"/>
          <ac:picMkLst>
            <pc:docMk/>
            <pc:sldMk cId="186006647" sldId="336"/>
            <ac:picMk id="6" creationId="{7F9D38D6-6A2D-46A1-A228-AD3F03BB40DC}"/>
          </ac:picMkLst>
        </pc:picChg>
      </pc:sldChg>
      <pc:sldChg chg="addSp delSp modSp new mod modClrScheme delAnim modAnim chgLayout">
        <pc:chgData name="Pegi Talfryn" userId="4a52cbdc-0f42-4de7-a61d-b0fe3cf2e653" providerId="ADAL" clId="{32A6DFBC-7C1E-45F2-A7B5-D96EAA5DE595}" dt="2020-07-03T07:38:50.582" v="3336" actId="20577"/>
        <pc:sldMkLst>
          <pc:docMk/>
          <pc:sldMk cId="958376310" sldId="337"/>
        </pc:sldMkLst>
        <pc:spChg chg="mod ord">
          <ac:chgData name="Pegi Talfryn" userId="4a52cbdc-0f42-4de7-a61d-b0fe3cf2e653" providerId="ADAL" clId="{32A6DFBC-7C1E-45F2-A7B5-D96EAA5DE595}" dt="2020-07-01T13:30:55.876" v="1611" actId="700"/>
          <ac:spMkLst>
            <pc:docMk/>
            <pc:sldMk cId="958376310" sldId="337"/>
            <ac:spMk id="2" creationId="{41E923DE-1C55-4662-996B-03D1F9892736}"/>
          </ac:spMkLst>
        </pc:spChg>
        <pc:spChg chg="mod ord">
          <ac:chgData name="Pegi Talfryn" userId="4a52cbdc-0f42-4de7-a61d-b0fe3cf2e653" providerId="ADAL" clId="{32A6DFBC-7C1E-45F2-A7B5-D96EAA5DE595}" dt="2020-07-01T14:42:23.629" v="3023" actId="20577"/>
          <ac:spMkLst>
            <pc:docMk/>
            <pc:sldMk cId="958376310" sldId="337"/>
            <ac:spMk id="3" creationId="{3A2045B5-2601-486A-ABB5-0F600BE821F5}"/>
          </ac:spMkLst>
        </pc:spChg>
        <pc:spChg chg="del mod ord">
          <ac:chgData name="Pegi Talfryn" userId="4a52cbdc-0f42-4de7-a61d-b0fe3cf2e653" providerId="ADAL" clId="{32A6DFBC-7C1E-45F2-A7B5-D96EAA5DE595}" dt="2020-07-01T13:30:55.876" v="1611" actId="700"/>
          <ac:spMkLst>
            <pc:docMk/>
            <pc:sldMk cId="958376310" sldId="337"/>
            <ac:spMk id="4" creationId="{0D49C2CE-87C4-44CF-A83E-13452CF02A26}"/>
          </ac:spMkLst>
        </pc:spChg>
        <pc:spChg chg="add mod ord">
          <ac:chgData name="Pegi Talfryn" userId="4a52cbdc-0f42-4de7-a61d-b0fe3cf2e653" providerId="ADAL" clId="{32A6DFBC-7C1E-45F2-A7B5-D96EAA5DE595}" dt="2020-07-01T13:33:35.628" v="1730" actId="113"/>
          <ac:spMkLst>
            <pc:docMk/>
            <pc:sldMk cId="958376310" sldId="337"/>
            <ac:spMk id="5" creationId="{8F9FF748-0D10-43D7-B51B-565E7A4A0002}"/>
          </ac:spMkLst>
        </pc:spChg>
        <pc:spChg chg="add del mod ord">
          <ac:chgData name="Pegi Talfryn" userId="4a52cbdc-0f42-4de7-a61d-b0fe3cf2e653" providerId="ADAL" clId="{32A6DFBC-7C1E-45F2-A7B5-D96EAA5DE595}" dt="2020-07-03T07:32:38.575" v="3261" actId="478"/>
          <ac:spMkLst>
            <pc:docMk/>
            <pc:sldMk cId="958376310" sldId="337"/>
            <ac:spMk id="6" creationId="{D1BBD60E-8C5D-4940-B95A-855CA258CC01}"/>
          </ac:spMkLst>
        </pc:spChg>
        <pc:spChg chg="add del mod ord">
          <ac:chgData name="Pegi Talfryn" userId="4a52cbdc-0f42-4de7-a61d-b0fe3cf2e653" providerId="ADAL" clId="{32A6DFBC-7C1E-45F2-A7B5-D96EAA5DE595}" dt="2020-07-03T07:32:43.495" v="3263" actId="478"/>
          <ac:spMkLst>
            <pc:docMk/>
            <pc:sldMk cId="958376310" sldId="337"/>
            <ac:spMk id="7" creationId="{F515A858-6A68-446A-AE87-6FC11087C8E1}"/>
          </ac:spMkLst>
        </pc:spChg>
        <pc:spChg chg="add mod">
          <ac:chgData name="Pegi Talfryn" userId="4a52cbdc-0f42-4de7-a61d-b0fe3cf2e653" providerId="ADAL" clId="{32A6DFBC-7C1E-45F2-A7B5-D96EAA5DE595}" dt="2020-07-01T14:06:30.913" v="2641" actId="571"/>
          <ac:spMkLst>
            <pc:docMk/>
            <pc:sldMk cId="958376310" sldId="337"/>
            <ac:spMk id="8" creationId="{0A21339B-0BCD-48F3-B0E5-870B546D590D}"/>
          </ac:spMkLst>
        </pc:spChg>
        <pc:spChg chg="add del mod">
          <ac:chgData name="Pegi Talfryn" userId="4a52cbdc-0f42-4de7-a61d-b0fe3cf2e653" providerId="ADAL" clId="{32A6DFBC-7C1E-45F2-A7B5-D96EAA5DE595}" dt="2020-07-03T07:32:41.168" v="3262" actId="478"/>
          <ac:spMkLst>
            <pc:docMk/>
            <pc:sldMk cId="958376310" sldId="337"/>
            <ac:spMk id="8" creationId="{3C44DB98-B6D2-4794-8FAB-D074E3C89F56}"/>
          </ac:spMkLst>
        </pc:spChg>
        <pc:spChg chg="add mod">
          <ac:chgData name="Pegi Talfryn" userId="4a52cbdc-0f42-4de7-a61d-b0fe3cf2e653" providerId="ADAL" clId="{32A6DFBC-7C1E-45F2-A7B5-D96EAA5DE595}" dt="2020-07-01T14:18:21.655" v="2933" actId="1076"/>
          <ac:spMkLst>
            <pc:docMk/>
            <pc:sldMk cId="958376310" sldId="337"/>
            <ac:spMk id="9" creationId="{323A82B1-2339-45DD-8B00-D72AD88CC54F}"/>
          </ac:spMkLst>
        </pc:spChg>
        <pc:spChg chg="add mod">
          <ac:chgData name="Pegi Talfryn" userId="4a52cbdc-0f42-4de7-a61d-b0fe3cf2e653" providerId="ADAL" clId="{32A6DFBC-7C1E-45F2-A7B5-D96EAA5DE595}" dt="2020-07-03T07:38:50.582" v="3336" actId="20577"/>
          <ac:spMkLst>
            <pc:docMk/>
            <pc:sldMk cId="958376310" sldId="337"/>
            <ac:spMk id="10" creationId="{4869F0E0-71C9-4F98-BFC8-1A224365BD33}"/>
          </ac:spMkLst>
        </pc:spChg>
        <pc:spChg chg="add mod">
          <ac:chgData name="Pegi Talfryn" userId="4a52cbdc-0f42-4de7-a61d-b0fe3cf2e653" providerId="ADAL" clId="{32A6DFBC-7C1E-45F2-A7B5-D96EAA5DE595}" dt="2020-07-01T14:18:14.099" v="2932" actId="571"/>
          <ac:spMkLst>
            <pc:docMk/>
            <pc:sldMk cId="958376310" sldId="337"/>
            <ac:spMk id="11" creationId="{6F1607E9-0B46-4D1E-B322-292057C77961}"/>
          </ac:spMkLst>
        </pc:spChg>
        <pc:spChg chg="add del mod">
          <ac:chgData name="Pegi Talfryn" userId="4a52cbdc-0f42-4de7-a61d-b0fe3cf2e653" providerId="ADAL" clId="{32A6DFBC-7C1E-45F2-A7B5-D96EAA5DE595}" dt="2020-07-03T07:32:48.947" v="3265" actId="478"/>
          <ac:spMkLst>
            <pc:docMk/>
            <pc:sldMk cId="958376310" sldId="337"/>
            <ac:spMk id="12" creationId="{8E7BC040-4D95-4015-953E-EB4074A9D6B2}"/>
          </ac:spMkLst>
        </pc:spChg>
        <pc:spChg chg="add del mod">
          <ac:chgData name="Pegi Talfryn" userId="4a52cbdc-0f42-4de7-a61d-b0fe3cf2e653" providerId="ADAL" clId="{32A6DFBC-7C1E-45F2-A7B5-D96EAA5DE595}" dt="2020-07-03T07:32:55.724" v="3266" actId="478"/>
          <ac:spMkLst>
            <pc:docMk/>
            <pc:sldMk cId="958376310" sldId="337"/>
            <ac:spMk id="13" creationId="{4852BBB1-8BE4-46B3-A589-262F647304FC}"/>
          </ac:spMkLst>
        </pc:spChg>
        <pc:spChg chg="add del mod">
          <ac:chgData name="Pegi Talfryn" userId="4a52cbdc-0f42-4de7-a61d-b0fe3cf2e653" providerId="ADAL" clId="{32A6DFBC-7C1E-45F2-A7B5-D96EAA5DE595}" dt="2020-07-03T07:32:45.053" v="3264" actId="478"/>
          <ac:spMkLst>
            <pc:docMk/>
            <pc:sldMk cId="958376310" sldId="337"/>
            <ac:spMk id="14" creationId="{E1337501-2437-469D-9CD7-949435A5A6F7}"/>
          </ac:spMkLst>
        </pc:spChg>
      </pc:sldChg>
      <pc:sldChg chg="addSp delSp modSp new mod modAnim">
        <pc:chgData name="Pegi Talfryn" userId="4a52cbdc-0f42-4de7-a61d-b0fe3cf2e653" providerId="ADAL" clId="{32A6DFBC-7C1E-45F2-A7B5-D96EAA5DE595}" dt="2020-07-03T07:34:30.271" v="3282" actId="1076"/>
        <pc:sldMkLst>
          <pc:docMk/>
          <pc:sldMk cId="1737166367" sldId="338"/>
        </pc:sldMkLst>
        <pc:spChg chg="mod">
          <ac:chgData name="Pegi Talfryn" userId="4a52cbdc-0f42-4de7-a61d-b0fe3cf2e653" providerId="ADAL" clId="{32A6DFBC-7C1E-45F2-A7B5-D96EAA5DE595}" dt="2020-07-01T13:34:22.585" v="1745" actId="20577"/>
          <ac:spMkLst>
            <pc:docMk/>
            <pc:sldMk cId="1737166367" sldId="338"/>
            <ac:spMk id="2" creationId="{AB6454DA-07F7-4288-91D7-73DF03C4E580}"/>
          </ac:spMkLst>
        </pc:spChg>
        <pc:spChg chg="mod">
          <ac:chgData name="Pegi Talfryn" userId="4a52cbdc-0f42-4de7-a61d-b0fe3cf2e653" providerId="ADAL" clId="{32A6DFBC-7C1E-45F2-A7B5-D96EAA5DE595}" dt="2020-07-03T07:34:14" v="3279" actId="20577"/>
          <ac:spMkLst>
            <pc:docMk/>
            <pc:sldMk cId="1737166367" sldId="338"/>
            <ac:spMk id="3" creationId="{BBC2FA41-320E-4A7B-BE8A-F4A154FD35CE}"/>
          </ac:spMkLst>
        </pc:spChg>
        <pc:spChg chg="del mod">
          <ac:chgData name="Pegi Talfryn" userId="4a52cbdc-0f42-4de7-a61d-b0fe3cf2e653" providerId="ADAL" clId="{32A6DFBC-7C1E-45F2-A7B5-D96EAA5DE595}" dt="2020-07-01T13:35:09.222" v="1747"/>
          <ac:spMkLst>
            <pc:docMk/>
            <pc:sldMk cId="1737166367" sldId="338"/>
            <ac:spMk id="4" creationId="{19B83E56-FB1A-438E-870D-751441B1E5AD}"/>
          </ac:spMkLst>
        </pc:spChg>
        <pc:spChg chg="mod">
          <ac:chgData name="Pegi Talfryn" userId="4a52cbdc-0f42-4de7-a61d-b0fe3cf2e653" providerId="ADAL" clId="{32A6DFBC-7C1E-45F2-A7B5-D96EAA5DE595}" dt="2020-07-03T07:34:30.271" v="3282" actId="1076"/>
          <ac:spMkLst>
            <pc:docMk/>
            <pc:sldMk cId="1737166367" sldId="338"/>
            <ac:spMk id="5" creationId="{EE5E042C-1AF3-485A-B246-47D4C28A5D54}"/>
          </ac:spMkLst>
        </pc:spChg>
        <pc:spChg chg="mod">
          <ac:chgData name="Pegi Talfryn" userId="4a52cbdc-0f42-4de7-a61d-b0fe3cf2e653" providerId="ADAL" clId="{32A6DFBC-7C1E-45F2-A7B5-D96EAA5DE595}" dt="2020-07-03T07:34:27.567" v="3281" actId="1076"/>
          <ac:spMkLst>
            <pc:docMk/>
            <pc:sldMk cId="1737166367" sldId="338"/>
            <ac:spMk id="6" creationId="{D5007551-99D1-4DBB-8F91-F69722A59536}"/>
          </ac:spMkLst>
        </pc:spChg>
        <pc:picChg chg="add mod">
          <ac:chgData name="Pegi Talfryn" userId="4a52cbdc-0f42-4de7-a61d-b0fe3cf2e653" providerId="ADAL" clId="{32A6DFBC-7C1E-45F2-A7B5-D96EAA5DE595}" dt="2020-07-03T07:34:06.992" v="3278" actId="14100"/>
          <ac:picMkLst>
            <pc:docMk/>
            <pc:sldMk cId="1737166367" sldId="338"/>
            <ac:picMk id="8" creationId="{0CF94BAD-0BFE-4841-95C0-822B526F02CF}"/>
          </ac:picMkLst>
        </pc:picChg>
      </pc:sldChg>
      <pc:sldChg chg="addSp delSp modSp new mod">
        <pc:chgData name="Pegi Talfryn" userId="4a52cbdc-0f42-4de7-a61d-b0fe3cf2e653" providerId="ADAL" clId="{32A6DFBC-7C1E-45F2-A7B5-D96EAA5DE595}" dt="2020-07-03T07:35:28.271" v="3299" actId="1076"/>
        <pc:sldMkLst>
          <pc:docMk/>
          <pc:sldMk cId="388585406" sldId="339"/>
        </pc:sldMkLst>
        <pc:spChg chg="mod">
          <ac:chgData name="Pegi Talfryn" userId="4a52cbdc-0f42-4de7-a61d-b0fe3cf2e653" providerId="ADAL" clId="{32A6DFBC-7C1E-45F2-A7B5-D96EAA5DE595}" dt="2020-07-01T13:37:28.826" v="2000" actId="20577"/>
          <ac:spMkLst>
            <pc:docMk/>
            <pc:sldMk cId="388585406" sldId="339"/>
            <ac:spMk id="2" creationId="{3AB8D5D7-35C4-4ED3-8015-0EB49A8D4BF1}"/>
          </ac:spMkLst>
        </pc:spChg>
        <pc:spChg chg="mod">
          <ac:chgData name="Pegi Talfryn" userId="4a52cbdc-0f42-4de7-a61d-b0fe3cf2e653" providerId="ADAL" clId="{32A6DFBC-7C1E-45F2-A7B5-D96EAA5DE595}" dt="2020-07-01T13:39:10.874" v="2032" actId="20577"/>
          <ac:spMkLst>
            <pc:docMk/>
            <pc:sldMk cId="388585406" sldId="339"/>
            <ac:spMk id="3" creationId="{AA81D6D8-71D0-4215-8CF4-8E13A7F55E0B}"/>
          </ac:spMkLst>
        </pc:spChg>
        <pc:spChg chg="add del mod">
          <ac:chgData name="Pegi Talfryn" userId="4a52cbdc-0f42-4de7-a61d-b0fe3cf2e653" providerId="ADAL" clId="{32A6DFBC-7C1E-45F2-A7B5-D96EAA5DE595}" dt="2020-07-01T13:40:03.119" v="2123" actId="20577"/>
          <ac:spMkLst>
            <pc:docMk/>
            <pc:sldMk cId="388585406" sldId="339"/>
            <ac:spMk id="4" creationId="{D3801446-519C-45C2-82D4-D497C6591B3C}"/>
          </ac:spMkLst>
        </pc:spChg>
        <pc:spChg chg="mod">
          <ac:chgData name="Pegi Talfryn" userId="4a52cbdc-0f42-4de7-a61d-b0fe3cf2e653" providerId="ADAL" clId="{32A6DFBC-7C1E-45F2-A7B5-D96EAA5DE595}" dt="2020-07-03T07:35:21.783" v="3298" actId="1076"/>
          <ac:spMkLst>
            <pc:docMk/>
            <pc:sldMk cId="388585406" sldId="339"/>
            <ac:spMk id="5" creationId="{B1A56321-5556-476B-9854-A8DAB1220F12}"/>
          </ac:spMkLst>
        </pc:spChg>
        <pc:spChg chg="mod">
          <ac:chgData name="Pegi Talfryn" userId="4a52cbdc-0f42-4de7-a61d-b0fe3cf2e653" providerId="ADAL" clId="{32A6DFBC-7C1E-45F2-A7B5-D96EAA5DE595}" dt="2020-07-03T07:35:28.271" v="3299" actId="1076"/>
          <ac:spMkLst>
            <pc:docMk/>
            <pc:sldMk cId="388585406" sldId="339"/>
            <ac:spMk id="6" creationId="{2FF4629B-164E-4227-B080-814FAAC36D9B}"/>
          </ac:spMkLst>
        </pc:spChg>
        <pc:picChg chg="add del mod">
          <ac:chgData name="Pegi Talfryn" userId="4a52cbdc-0f42-4de7-a61d-b0fe3cf2e653" providerId="ADAL" clId="{32A6DFBC-7C1E-45F2-A7B5-D96EAA5DE595}" dt="2020-07-01T13:38:31.070" v="2011"/>
          <ac:picMkLst>
            <pc:docMk/>
            <pc:sldMk cId="388585406" sldId="339"/>
            <ac:picMk id="8" creationId="{935D8AE8-52D0-481E-A774-9B1C10CF0B53}"/>
          </ac:picMkLst>
        </pc:picChg>
        <pc:picChg chg="add del mod">
          <ac:chgData name="Pegi Talfryn" userId="4a52cbdc-0f42-4de7-a61d-b0fe3cf2e653" providerId="ADAL" clId="{32A6DFBC-7C1E-45F2-A7B5-D96EAA5DE595}" dt="2020-07-01T13:38:39.746" v="2013"/>
          <ac:picMkLst>
            <pc:docMk/>
            <pc:sldMk cId="388585406" sldId="339"/>
            <ac:picMk id="10" creationId="{1C8900B9-734A-4BC5-812D-ADAD2FA81CB1}"/>
          </ac:picMkLst>
        </pc:picChg>
        <pc:picChg chg="add del mod">
          <ac:chgData name="Pegi Talfryn" userId="4a52cbdc-0f42-4de7-a61d-b0fe3cf2e653" providerId="ADAL" clId="{32A6DFBC-7C1E-45F2-A7B5-D96EAA5DE595}" dt="2020-07-01T13:38:45.614" v="2015"/>
          <ac:picMkLst>
            <pc:docMk/>
            <pc:sldMk cId="388585406" sldId="339"/>
            <ac:picMk id="12" creationId="{1C53ABE9-D389-463B-82D2-D61BB2328C1B}"/>
          </ac:picMkLst>
        </pc:picChg>
        <pc:picChg chg="add del mod">
          <ac:chgData name="Pegi Talfryn" userId="4a52cbdc-0f42-4de7-a61d-b0fe3cf2e653" providerId="ADAL" clId="{32A6DFBC-7C1E-45F2-A7B5-D96EAA5DE595}" dt="2020-07-01T13:38:59.483" v="2022"/>
          <ac:picMkLst>
            <pc:docMk/>
            <pc:sldMk cId="388585406" sldId="339"/>
            <ac:picMk id="14" creationId="{99986458-F174-4776-89EC-F8A520093891}"/>
          </ac:picMkLst>
        </pc:picChg>
        <pc:picChg chg="add mod">
          <ac:chgData name="Pegi Talfryn" userId="4a52cbdc-0f42-4de7-a61d-b0fe3cf2e653" providerId="ADAL" clId="{32A6DFBC-7C1E-45F2-A7B5-D96EAA5DE595}" dt="2020-07-03T07:35:12.703" v="3297" actId="1076"/>
          <ac:picMkLst>
            <pc:docMk/>
            <pc:sldMk cId="388585406" sldId="339"/>
            <ac:picMk id="16" creationId="{EBBD5648-7B77-4610-AB5C-B2347DA6C17E}"/>
          </ac:picMkLst>
        </pc:picChg>
      </pc:sldChg>
      <pc:sldChg chg="addSp delSp modSp new mod modAnim chgLayout">
        <pc:chgData name="Pegi Talfryn" userId="4a52cbdc-0f42-4de7-a61d-b0fe3cf2e653" providerId="ADAL" clId="{32A6DFBC-7C1E-45F2-A7B5-D96EAA5DE595}" dt="2020-07-03T07:40:19.474" v="3337"/>
        <pc:sldMkLst>
          <pc:docMk/>
          <pc:sldMk cId="1674237662" sldId="340"/>
        </pc:sldMkLst>
        <pc:spChg chg="del">
          <ac:chgData name="Pegi Talfryn" userId="4a52cbdc-0f42-4de7-a61d-b0fe3cf2e653" providerId="ADAL" clId="{32A6DFBC-7C1E-45F2-A7B5-D96EAA5DE595}" dt="2020-07-01T13:45:04.214" v="2176" actId="700"/>
          <ac:spMkLst>
            <pc:docMk/>
            <pc:sldMk cId="1674237662" sldId="340"/>
            <ac:spMk id="2" creationId="{B080C3FD-11FC-4E43-9A89-16338B948624}"/>
          </ac:spMkLst>
        </pc:spChg>
        <pc:spChg chg="del">
          <ac:chgData name="Pegi Talfryn" userId="4a52cbdc-0f42-4de7-a61d-b0fe3cf2e653" providerId="ADAL" clId="{32A6DFBC-7C1E-45F2-A7B5-D96EAA5DE595}" dt="2020-07-01T13:45:04.214" v="2176" actId="700"/>
          <ac:spMkLst>
            <pc:docMk/>
            <pc:sldMk cId="1674237662" sldId="340"/>
            <ac:spMk id="3" creationId="{8B8666E3-7A4F-4851-A81D-37DBB3014B46}"/>
          </ac:spMkLst>
        </pc:spChg>
        <pc:spChg chg="del">
          <ac:chgData name="Pegi Talfryn" userId="4a52cbdc-0f42-4de7-a61d-b0fe3cf2e653" providerId="ADAL" clId="{32A6DFBC-7C1E-45F2-A7B5-D96EAA5DE595}" dt="2020-07-01T13:45:04.214" v="2176" actId="700"/>
          <ac:spMkLst>
            <pc:docMk/>
            <pc:sldMk cId="1674237662" sldId="340"/>
            <ac:spMk id="4" creationId="{3A331E5F-9DD4-4142-9358-7FE51E79F478}"/>
          </ac:spMkLst>
        </pc:spChg>
        <pc:spChg chg="del">
          <ac:chgData name="Pegi Talfryn" userId="4a52cbdc-0f42-4de7-a61d-b0fe3cf2e653" providerId="ADAL" clId="{32A6DFBC-7C1E-45F2-A7B5-D96EAA5DE595}" dt="2020-07-01T13:45:04.214" v="2176" actId="700"/>
          <ac:spMkLst>
            <pc:docMk/>
            <pc:sldMk cId="1674237662" sldId="340"/>
            <ac:spMk id="5" creationId="{F1F59BC7-4DFF-4238-B272-A6470AC4BC91}"/>
          </ac:spMkLst>
        </pc:spChg>
        <pc:spChg chg="del">
          <ac:chgData name="Pegi Talfryn" userId="4a52cbdc-0f42-4de7-a61d-b0fe3cf2e653" providerId="ADAL" clId="{32A6DFBC-7C1E-45F2-A7B5-D96EAA5DE595}" dt="2020-07-01T13:45:04.214" v="2176" actId="700"/>
          <ac:spMkLst>
            <pc:docMk/>
            <pc:sldMk cId="1674237662" sldId="340"/>
            <ac:spMk id="6" creationId="{987C0989-4D0E-4D80-AF44-7C881E55ADB5}"/>
          </ac:spMkLst>
        </pc:spChg>
        <pc:spChg chg="add mod ord">
          <ac:chgData name="Pegi Talfryn" userId="4a52cbdc-0f42-4de7-a61d-b0fe3cf2e653" providerId="ADAL" clId="{32A6DFBC-7C1E-45F2-A7B5-D96EAA5DE595}" dt="2020-07-01T13:45:24.305" v="2192" actId="20577"/>
          <ac:spMkLst>
            <pc:docMk/>
            <pc:sldMk cId="1674237662" sldId="340"/>
            <ac:spMk id="7" creationId="{0642714F-1F81-46D0-A560-CB2C4D2F3FC1}"/>
          </ac:spMkLst>
        </pc:spChg>
        <pc:spChg chg="add mod ord">
          <ac:chgData name="Pegi Talfryn" userId="4a52cbdc-0f42-4de7-a61d-b0fe3cf2e653" providerId="ADAL" clId="{32A6DFBC-7C1E-45F2-A7B5-D96EAA5DE595}" dt="2020-07-01T13:46:00.546" v="2268" actId="20577"/>
          <ac:spMkLst>
            <pc:docMk/>
            <pc:sldMk cId="1674237662" sldId="340"/>
            <ac:spMk id="8" creationId="{20D2C536-52BE-4901-8B9C-B477666B5BB6}"/>
          </ac:spMkLst>
        </pc:spChg>
        <pc:spChg chg="add del mod ord">
          <ac:chgData name="Pegi Talfryn" userId="4a52cbdc-0f42-4de7-a61d-b0fe3cf2e653" providerId="ADAL" clId="{32A6DFBC-7C1E-45F2-A7B5-D96EAA5DE595}" dt="2020-07-01T13:45:18.678" v="2185" actId="931"/>
          <ac:spMkLst>
            <pc:docMk/>
            <pc:sldMk cId="1674237662" sldId="340"/>
            <ac:spMk id="9" creationId="{7E85D71B-0FF5-4173-8513-3CC582AA170E}"/>
          </ac:spMkLst>
        </pc:spChg>
        <pc:spChg chg="add mod ord">
          <ac:chgData name="Pegi Talfryn" userId="4a52cbdc-0f42-4de7-a61d-b0fe3cf2e653" providerId="ADAL" clId="{32A6DFBC-7C1E-45F2-A7B5-D96EAA5DE595}" dt="2020-07-03T07:34:44.759" v="3284" actId="1076"/>
          <ac:spMkLst>
            <pc:docMk/>
            <pc:sldMk cId="1674237662" sldId="340"/>
            <ac:spMk id="10" creationId="{85552923-E3B7-421A-935B-D27B93AAABC8}"/>
          </ac:spMkLst>
        </pc:spChg>
        <pc:spChg chg="add mod ord">
          <ac:chgData name="Pegi Talfryn" userId="4a52cbdc-0f42-4de7-a61d-b0fe3cf2e653" providerId="ADAL" clId="{32A6DFBC-7C1E-45F2-A7B5-D96EAA5DE595}" dt="2020-07-03T07:35:02.402" v="3295" actId="20577"/>
          <ac:spMkLst>
            <pc:docMk/>
            <pc:sldMk cId="1674237662" sldId="340"/>
            <ac:spMk id="11" creationId="{10DE9ED3-74C4-46C7-9A94-2D8857B943CF}"/>
          </ac:spMkLst>
        </pc:spChg>
        <pc:picChg chg="add mod">
          <ac:chgData name="Pegi Talfryn" userId="4a52cbdc-0f42-4de7-a61d-b0fe3cf2e653" providerId="ADAL" clId="{32A6DFBC-7C1E-45F2-A7B5-D96EAA5DE595}" dt="2020-07-03T07:34:37.416" v="3283" actId="1076"/>
          <ac:picMkLst>
            <pc:docMk/>
            <pc:sldMk cId="1674237662" sldId="340"/>
            <ac:picMk id="13" creationId="{883B37A1-B062-452D-9364-630C57D5C688}"/>
          </ac:picMkLst>
        </pc:picChg>
      </pc:sldChg>
      <pc:sldChg chg="addSp delSp modSp add mod setBg setClrOvrMap delDesignElem">
        <pc:chgData name="Pegi Talfryn" userId="4a52cbdc-0f42-4de7-a61d-b0fe3cf2e653" providerId="ADAL" clId="{32A6DFBC-7C1E-45F2-A7B5-D96EAA5DE595}" dt="2020-07-03T07:36:16.992" v="3310" actId="1076"/>
        <pc:sldMkLst>
          <pc:docMk/>
          <pc:sldMk cId="2249072283" sldId="341"/>
        </pc:sldMkLst>
        <pc:spChg chg="mod">
          <ac:chgData name="Pegi Talfryn" userId="4a52cbdc-0f42-4de7-a61d-b0fe3cf2e653" providerId="ADAL" clId="{32A6DFBC-7C1E-45F2-A7B5-D96EAA5DE595}" dt="2020-07-03T07:36:08.063" v="3307" actId="1076"/>
          <ac:spMkLst>
            <pc:docMk/>
            <pc:sldMk cId="2249072283" sldId="341"/>
            <ac:spMk id="2" creationId="{01E484F4-0673-449D-AC33-CA4E36CB138F}"/>
          </ac:spMkLst>
        </pc:spChg>
        <pc:spChg chg="mod">
          <ac:chgData name="Pegi Talfryn" userId="4a52cbdc-0f42-4de7-a61d-b0fe3cf2e653" providerId="ADAL" clId="{32A6DFBC-7C1E-45F2-A7B5-D96EAA5DE595}" dt="2020-07-03T07:36:12.407" v="3308" actId="1076"/>
          <ac:spMkLst>
            <pc:docMk/>
            <pc:sldMk cId="2249072283" sldId="341"/>
            <ac:spMk id="4" creationId="{96DCF52A-4F0A-4569-B561-75101282F4CB}"/>
          </ac:spMkLst>
        </pc:spChg>
        <pc:spChg chg="add">
          <ac:chgData name="Pegi Talfryn" userId="4a52cbdc-0f42-4de7-a61d-b0fe3cf2e653" providerId="ADAL" clId="{32A6DFBC-7C1E-45F2-A7B5-D96EAA5DE595}" dt="2020-07-01T13:48:28.591" v="2436" actId="26606"/>
          <ac:spMkLst>
            <pc:docMk/>
            <pc:sldMk cId="2249072283" sldId="341"/>
            <ac:spMk id="15" creationId="{B8144315-1C5A-4185-A952-25D98D303D46}"/>
          </ac:spMkLst>
        </pc:spChg>
        <pc:spChg chg="add">
          <ac:chgData name="Pegi Talfryn" userId="4a52cbdc-0f42-4de7-a61d-b0fe3cf2e653" providerId="ADAL" clId="{32A6DFBC-7C1E-45F2-A7B5-D96EAA5DE595}" dt="2020-07-01T13:48:28.591" v="2436" actId="26606"/>
          <ac:spMkLst>
            <pc:docMk/>
            <pc:sldMk cId="2249072283" sldId="341"/>
            <ac:spMk id="17" creationId="{4E212B76-74CB-461F-90A3-EF4F2397A883}"/>
          </ac:spMkLst>
        </pc:spChg>
        <pc:spChg chg="add">
          <ac:chgData name="Pegi Talfryn" userId="4a52cbdc-0f42-4de7-a61d-b0fe3cf2e653" providerId="ADAL" clId="{32A6DFBC-7C1E-45F2-A7B5-D96EAA5DE595}" dt="2020-07-01T13:48:28.591" v="2436" actId="26606"/>
          <ac:spMkLst>
            <pc:docMk/>
            <pc:sldMk cId="2249072283" sldId="341"/>
            <ac:spMk id="19" creationId="{81E746D0-4B37-4869-B2EF-79D5F0FFFBC9}"/>
          </ac:spMkLst>
        </pc:spChg>
        <pc:spChg chg="del">
          <ac:chgData name="Pegi Talfryn" userId="4a52cbdc-0f42-4de7-a61d-b0fe3cf2e653" providerId="ADAL" clId="{32A6DFBC-7C1E-45F2-A7B5-D96EAA5DE595}" dt="2020-07-01T13:47:13.743" v="2381"/>
          <ac:spMkLst>
            <pc:docMk/>
            <pc:sldMk cId="2249072283" sldId="341"/>
            <ac:spMk id="111" creationId="{73C0A186-7444-4460-9C37-532E7671E99E}"/>
          </ac:spMkLst>
        </pc:spChg>
        <pc:grpChg chg="add">
          <ac:chgData name="Pegi Talfryn" userId="4a52cbdc-0f42-4de7-a61d-b0fe3cf2e653" providerId="ADAL" clId="{32A6DFBC-7C1E-45F2-A7B5-D96EAA5DE595}" dt="2020-07-01T13:48:28.591" v="2436" actId="26606"/>
          <ac:grpSpMkLst>
            <pc:docMk/>
            <pc:sldMk cId="2249072283" sldId="341"/>
            <ac:grpSpMk id="11" creationId="{4091D54B-59AB-4A5E-8E9E-0421BD66D4FB}"/>
          </ac:grpSpMkLst>
        </pc:grpChg>
        <pc:grpChg chg="del">
          <ac:chgData name="Pegi Talfryn" userId="4a52cbdc-0f42-4de7-a61d-b0fe3cf2e653" providerId="ADAL" clId="{32A6DFBC-7C1E-45F2-A7B5-D96EAA5DE595}" dt="2020-07-01T13:47:13.743" v="2381"/>
          <ac:grpSpMkLst>
            <pc:docMk/>
            <pc:sldMk cId="2249072283" sldId="341"/>
            <ac:grpSpMk id="107" creationId="{93E10248-AF0E-477D-B4D2-47C02CE4E353}"/>
          </ac:grpSpMkLst>
        </pc:grpChg>
        <pc:grpChg chg="del">
          <ac:chgData name="Pegi Talfryn" userId="4a52cbdc-0f42-4de7-a61d-b0fe3cf2e653" providerId="ADAL" clId="{32A6DFBC-7C1E-45F2-A7B5-D96EAA5DE595}" dt="2020-07-01T13:47:13.743" v="2381"/>
          <ac:grpSpMkLst>
            <pc:docMk/>
            <pc:sldMk cId="2249072283" sldId="341"/>
            <ac:grpSpMk id="113" creationId="{F1ECA4FE-7D2F-4576-B767-3A5F5ABFE90F}"/>
          </ac:grpSpMkLst>
        </pc:grpChg>
        <pc:picChg chg="add del mod">
          <ac:chgData name="Pegi Talfryn" userId="4a52cbdc-0f42-4de7-a61d-b0fe3cf2e653" providerId="ADAL" clId="{32A6DFBC-7C1E-45F2-A7B5-D96EAA5DE595}" dt="2020-07-03T07:36:02.947" v="3306" actId="21"/>
          <ac:picMkLst>
            <pc:docMk/>
            <pc:sldMk cId="2249072283" sldId="341"/>
            <ac:picMk id="8" creationId="{6BB405E7-D923-4F9F-8345-F4418C2E8A1A}"/>
          </ac:picMkLst>
        </pc:picChg>
        <pc:picChg chg="add mod">
          <ac:chgData name="Pegi Talfryn" userId="4a52cbdc-0f42-4de7-a61d-b0fe3cf2e653" providerId="ADAL" clId="{32A6DFBC-7C1E-45F2-A7B5-D96EAA5DE595}" dt="2020-07-03T07:36:16.992" v="3310" actId="1076"/>
          <ac:picMkLst>
            <pc:docMk/>
            <pc:sldMk cId="2249072283" sldId="341"/>
            <ac:picMk id="14" creationId="{EA3D7C19-B246-42E1-8F03-98859AB2DDE4}"/>
          </ac:picMkLst>
        </pc:picChg>
        <pc:cxnChg chg="del">
          <ac:chgData name="Pegi Talfryn" userId="4a52cbdc-0f42-4de7-a61d-b0fe3cf2e653" providerId="ADAL" clId="{32A6DFBC-7C1E-45F2-A7B5-D96EAA5DE595}" dt="2020-07-01T13:47:13.743" v="2381"/>
          <ac:cxnSpMkLst>
            <pc:docMk/>
            <pc:sldMk cId="2249072283" sldId="341"/>
            <ac:cxnSpMk id="117" creationId="{E81F53E2-F556-42FA-8D24-113839EE19F8}"/>
          </ac:cxnSpMkLst>
        </pc:cxnChg>
      </pc:sldChg>
      <pc:sldChg chg="addSp delSp modSp new mod setBg setClrOvrMap">
        <pc:chgData name="Pegi Talfryn" userId="4a52cbdc-0f42-4de7-a61d-b0fe3cf2e653" providerId="ADAL" clId="{32A6DFBC-7C1E-45F2-A7B5-D96EAA5DE595}" dt="2020-07-03T07:31:09.095" v="3247" actId="1076"/>
        <pc:sldMkLst>
          <pc:docMk/>
          <pc:sldMk cId="1217902443" sldId="342"/>
        </pc:sldMkLst>
        <pc:spChg chg="mod">
          <ac:chgData name="Pegi Talfryn" userId="4a52cbdc-0f42-4de7-a61d-b0fe3cf2e653" providerId="ADAL" clId="{32A6DFBC-7C1E-45F2-A7B5-D96EAA5DE595}" dt="2020-07-01T13:54:07.052" v="2570" actId="26606"/>
          <ac:spMkLst>
            <pc:docMk/>
            <pc:sldMk cId="1217902443" sldId="342"/>
            <ac:spMk id="2" creationId="{2D9DD475-CE29-4AB9-91BA-F7A92ED1E5C6}"/>
          </ac:spMkLst>
        </pc:spChg>
        <pc:spChg chg="del">
          <ac:chgData name="Pegi Talfryn" userId="4a52cbdc-0f42-4de7-a61d-b0fe3cf2e653" providerId="ADAL" clId="{32A6DFBC-7C1E-45F2-A7B5-D96EAA5DE595}" dt="2020-07-01T13:51:57.357" v="2483" actId="931"/>
          <ac:spMkLst>
            <pc:docMk/>
            <pc:sldMk cId="1217902443" sldId="342"/>
            <ac:spMk id="3" creationId="{431E8CD7-8E5D-43C8-A98A-487388348045}"/>
          </ac:spMkLst>
        </pc:spChg>
        <pc:spChg chg="mod ord">
          <ac:chgData name="Pegi Talfryn" userId="4a52cbdc-0f42-4de7-a61d-b0fe3cf2e653" providerId="ADAL" clId="{32A6DFBC-7C1E-45F2-A7B5-D96EAA5DE595}" dt="2020-07-01T13:54:13.366" v="2571" actId="255"/>
          <ac:spMkLst>
            <pc:docMk/>
            <pc:sldMk cId="1217902443" sldId="342"/>
            <ac:spMk id="4" creationId="{F9611F38-3526-452D-9AEB-9EDB619586D9}"/>
          </ac:spMkLst>
        </pc:spChg>
        <pc:spChg chg="add del">
          <ac:chgData name="Pegi Talfryn" userId="4a52cbdc-0f42-4de7-a61d-b0fe3cf2e653" providerId="ADAL" clId="{32A6DFBC-7C1E-45F2-A7B5-D96EAA5DE595}" dt="2020-07-01T13:54:07.052" v="2570" actId="26606"/>
          <ac:spMkLst>
            <pc:docMk/>
            <pc:sldMk cId="1217902443" sldId="342"/>
            <ac:spMk id="23" creationId="{59647F54-801D-44AB-8284-EDDFF7763139}"/>
          </ac:spMkLst>
        </pc:spChg>
        <pc:spChg chg="add">
          <ac:chgData name="Pegi Talfryn" userId="4a52cbdc-0f42-4de7-a61d-b0fe3cf2e653" providerId="ADAL" clId="{32A6DFBC-7C1E-45F2-A7B5-D96EAA5DE595}" dt="2020-07-01T13:54:07.052" v="2570" actId="26606"/>
          <ac:spMkLst>
            <pc:docMk/>
            <pc:sldMk cId="1217902443" sldId="342"/>
            <ac:spMk id="39" creationId="{079CE317-680B-449C-A423-71C1FE069B4C}"/>
          </ac:spMkLst>
        </pc:spChg>
        <pc:spChg chg="add">
          <ac:chgData name="Pegi Talfryn" userId="4a52cbdc-0f42-4de7-a61d-b0fe3cf2e653" providerId="ADAL" clId="{32A6DFBC-7C1E-45F2-A7B5-D96EAA5DE595}" dt="2020-07-01T13:54:07.052" v="2570" actId="26606"/>
          <ac:spMkLst>
            <pc:docMk/>
            <pc:sldMk cId="1217902443" sldId="342"/>
            <ac:spMk id="41" creationId="{F70C2B8F-6B1B-46D5-86E6-40F36C695FC2}"/>
          </ac:spMkLst>
        </pc:spChg>
        <pc:spChg chg="add">
          <ac:chgData name="Pegi Talfryn" userId="4a52cbdc-0f42-4de7-a61d-b0fe3cf2e653" providerId="ADAL" clId="{32A6DFBC-7C1E-45F2-A7B5-D96EAA5DE595}" dt="2020-07-01T13:54:07.052" v="2570" actId="26606"/>
          <ac:spMkLst>
            <pc:docMk/>
            <pc:sldMk cId="1217902443" sldId="342"/>
            <ac:spMk id="43" creationId="{DB521824-592C-476A-AB0A-CA0C6D1F3407}"/>
          </ac:spMkLst>
        </pc:spChg>
        <pc:spChg chg="add">
          <ac:chgData name="Pegi Talfryn" userId="4a52cbdc-0f42-4de7-a61d-b0fe3cf2e653" providerId="ADAL" clId="{32A6DFBC-7C1E-45F2-A7B5-D96EAA5DE595}" dt="2020-07-01T13:54:07.052" v="2570" actId="26606"/>
          <ac:spMkLst>
            <pc:docMk/>
            <pc:sldMk cId="1217902443" sldId="342"/>
            <ac:spMk id="45" creationId="{A2749EFA-8EE4-4EB8-9424-8E593B9320AD}"/>
          </ac:spMkLst>
        </pc:spChg>
        <pc:spChg chg="add">
          <ac:chgData name="Pegi Talfryn" userId="4a52cbdc-0f42-4de7-a61d-b0fe3cf2e653" providerId="ADAL" clId="{32A6DFBC-7C1E-45F2-A7B5-D96EAA5DE595}" dt="2020-07-01T13:54:07.052" v="2570" actId="26606"/>
          <ac:spMkLst>
            <pc:docMk/>
            <pc:sldMk cId="1217902443" sldId="342"/>
            <ac:spMk id="47" creationId="{B5C860C9-D4F9-4350-80DA-0D1CD36C7741}"/>
          </ac:spMkLst>
        </pc:spChg>
        <pc:spChg chg="add">
          <ac:chgData name="Pegi Talfryn" userId="4a52cbdc-0f42-4de7-a61d-b0fe3cf2e653" providerId="ADAL" clId="{32A6DFBC-7C1E-45F2-A7B5-D96EAA5DE595}" dt="2020-07-01T13:54:07.052" v="2570" actId="26606"/>
          <ac:spMkLst>
            <pc:docMk/>
            <pc:sldMk cId="1217902443" sldId="342"/>
            <ac:spMk id="49" creationId="{538A90C8-AE0E-4EBA-9AF8-EEDB206020E0}"/>
          </ac:spMkLst>
        </pc:spChg>
        <pc:grpChg chg="add del">
          <ac:chgData name="Pegi Talfryn" userId="4a52cbdc-0f42-4de7-a61d-b0fe3cf2e653" providerId="ADAL" clId="{32A6DFBC-7C1E-45F2-A7B5-D96EAA5DE595}" dt="2020-07-01T13:54:07.052" v="2570" actId="26606"/>
          <ac:grpSpMkLst>
            <pc:docMk/>
            <pc:sldMk cId="1217902443" sldId="342"/>
            <ac:grpSpMk id="12" creationId="{FAEF28A3-012D-4640-B8B8-1EF6EAF7233B}"/>
          </ac:grpSpMkLst>
        </pc:grpChg>
        <pc:grpChg chg="add">
          <ac:chgData name="Pegi Talfryn" userId="4a52cbdc-0f42-4de7-a61d-b0fe3cf2e653" providerId="ADAL" clId="{32A6DFBC-7C1E-45F2-A7B5-D96EAA5DE595}" dt="2020-07-01T13:54:07.052" v="2570" actId="26606"/>
          <ac:grpSpMkLst>
            <pc:docMk/>
            <pc:sldMk cId="1217902443" sldId="342"/>
            <ac:grpSpMk id="28" creationId="{DDA34B8A-FA8D-4E16-AD72-7B60B1C2582A}"/>
          </ac:grpSpMkLst>
        </pc:grpChg>
        <pc:graphicFrameChg chg="add del mod">
          <ac:chgData name="Pegi Talfryn" userId="4a52cbdc-0f42-4de7-a61d-b0fe3cf2e653" providerId="ADAL" clId="{32A6DFBC-7C1E-45F2-A7B5-D96EAA5DE595}" dt="2020-07-01T13:50:33.076" v="2482"/>
          <ac:graphicFrameMkLst>
            <pc:docMk/>
            <pc:sldMk cId="1217902443" sldId="342"/>
            <ac:graphicFrameMk id="5" creationId="{B5D59B1E-3321-4EEB-9B1C-B42924279883}"/>
          </ac:graphicFrameMkLst>
        </pc:graphicFrameChg>
        <pc:picChg chg="add mod ord">
          <ac:chgData name="Pegi Talfryn" userId="4a52cbdc-0f42-4de7-a61d-b0fe3cf2e653" providerId="ADAL" clId="{32A6DFBC-7C1E-45F2-A7B5-D96EAA5DE595}" dt="2020-07-03T07:31:09.095" v="3247" actId="1076"/>
          <ac:picMkLst>
            <pc:docMk/>
            <pc:sldMk cId="1217902443" sldId="342"/>
            <ac:picMk id="7" creationId="{D57147F0-4653-4BEF-921D-073ECD5E2F27}"/>
          </ac:picMkLst>
        </pc:picChg>
      </pc:sldChg>
      <pc:sldChg chg="addSp delSp modSp mod delAnim modAnim">
        <pc:chgData name="Pegi Talfryn" userId="4a52cbdc-0f42-4de7-a61d-b0fe3cf2e653" providerId="ADAL" clId="{32A6DFBC-7C1E-45F2-A7B5-D96EAA5DE595}" dt="2020-07-03T07:33:56.647" v="3277" actId="1076"/>
        <pc:sldMkLst>
          <pc:docMk/>
          <pc:sldMk cId="1450708340" sldId="343"/>
        </pc:sldMkLst>
        <pc:spChg chg="del">
          <ac:chgData name="Pegi Talfryn" userId="4a52cbdc-0f42-4de7-a61d-b0fe3cf2e653" providerId="ADAL" clId="{32A6DFBC-7C1E-45F2-A7B5-D96EAA5DE595}" dt="2020-07-03T07:33:17.249" v="3270" actId="478"/>
          <ac:spMkLst>
            <pc:docMk/>
            <pc:sldMk cId="1450708340" sldId="343"/>
            <ac:spMk id="3" creationId="{3A2045B5-2601-486A-ABB5-0F600BE821F5}"/>
          </ac:spMkLst>
        </pc:spChg>
        <pc:spChg chg="del">
          <ac:chgData name="Pegi Talfryn" userId="4a52cbdc-0f42-4de7-a61d-b0fe3cf2e653" providerId="ADAL" clId="{32A6DFBC-7C1E-45F2-A7B5-D96EAA5DE595}" dt="2020-07-03T07:33:23.307" v="3272" actId="478"/>
          <ac:spMkLst>
            <pc:docMk/>
            <pc:sldMk cId="1450708340" sldId="343"/>
            <ac:spMk id="5" creationId="{8F9FF748-0D10-43D7-B51B-565E7A4A0002}"/>
          </ac:spMkLst>
        </pc:spChg>
        <pc:spChg chg="mod">
          <ac:chgData name="Pegi Talfryn" userId="4a52cbdc-0f42-4de7-a61d-b0fe3cf2e653" providerId="ADAL" clId="{32A6DFBC-7C1E-45F2-A7B5-D96EAA5DE595}" dt="2020-07-03T07:33:28.798" v="3274" actId="1076"/>
          <ac:spMkLst>
            <pc:docMk/>
            <pc:sldMk cId="1450708340" sldId="343"/>
            <ac:spMk id="6" creationId="{D1BBD60E-8C5D-4940-B95A-855CA258CC01}"/>
          </ac:spMkLst>
        </pc:spChg>
        <pc:spChg chg="mod">
          <ac:chgData name="Pegi Talfryn" userId="4a52cbdc-0f42-4de7-a61d-b0fe3cf2e653" providerId="ADAL" clId="{32A6DFBC-7C1E-45F2-A7B5-D96EAA5DE595}" dt="2020-07-03T07:33:33.752" v="3275" actId="1076"/>
          <ac:spMkLst>
            <pc:docMk/>
            <pc:sldMk cId="1450708340" sldId="343"/>
            <ac:spMk id="7" creationId="{F515A858-6A68-446A-AE87-6FC11087C8E1}"/>
          </ac:spMkLst>
        </pc:spChg>
        <pc:spChg chg="add del mod">
          <ac:chgData name="Pegi Talfryn" userId="4a52cbdc-0f42-4de7-a61d-b0fe3cf2e653" providerId="ADAL" clId="{32A6DFBC-7C1E-45F2-A7B5-D96EAA5DE595}" dt="2020-07-03T07:33:20.908" v="3271" actId="478"/>
          <ac:spMkLst>
            <pc:docMk/>
            <pc:sldMk cId="1450708340" sldId="343"/>
            <ac:spMk id="8" creationId="{5A077C32-5F9F-4A88-AE85-B99E697235DB}"/>
          </ac:spMkLst>
        </pc:spChg>
        <pc:spChg chg="del">
          <ac:chgData name="Pegi Talfryn" userId="4a52cbdc-0f42-4de7-a61d-b0fe3cf2e653" providerId="ADAL" clId="{32A6DFBC-7C1E-45F2-A7B5-D96EAA5DE595}" dt="2020-07-03T07:33:13.389" v="3269" actId="478"/>
          <ac:spMkLst>
            <pc:docMk/>
            <pc:sldMk cId="1450708340" sldId="343"/>
            <ac:spMk id="9" creationId="{323A82B1-2339-45DD-8B00-D72AD88CC54F}"/>
          </ac:spMkLst>
        </pc:spChg>
        <pc:spChg chg="del mod">
          <ac:chgData name="Pegi Talfryn" userId="4a52cbdc-0f42-4de7-a61d-b0fe3cf2e653" providerId="ADAL" clId="{32A6DFBC-7C1E-45F2-A7B5-D96EAA5DE595}" dt="2020-07-03T07:33:09.840" v="3268" actId="478"/>
          <ac:spMkLst>
            <pc:docMk/>
            <pc:sldMk cId="1450708340" sldId="343"/>
            <ac:spMk id="10" creationId="{4869F0E0-71C9-4F98-BFC8-1A224365BD33}"/>
          </ac:spMkLst>
        </pc:spChg>
        <pc:spChg chg="mod">
          <ac:chgData name="Pegi Talfryn" userId="4a52cbdc-0f42-4de7-a61d-b0fe3cf2e653" providerId="ADAL" clId="{32A6DFBC-7C1E-45F2-A7B5-D96EAA5DE595}" dt="2020-07-03T07:33:47.183" v="3276" actId="1076"/>
          <ac:spMkLst>
            <pc:docMk/>
            <pc:sldMk cId="1450708340" sldId="343"/>
            <ac:spMk id="12" creationId="{8E7BC040-4D95-4015-953E-EB4074A9D6B2}"/>
          </ac:spMkLst>
        </pc:spChg>
        <pc:spChg chg="mod">
          <ac:chgData name="Pegi Talfryn" userId="4a52cbdc-0f42-4de7-a61d-b0fe3cf2e653" providerId="ADAL" clId="{32A6DFBC-7C1E-45F2-A7B5-D96EAA5DE595}" dt="2020-07-03T07:33:56.647" v="3277" actId="1076"/>
          <ac:spMkLst>
            <pc:docMk/>
            <pc:sldMk cId="1450708340" sldId="343"/>
            <ac:spMk id="13" creationId="{4852BBB1-8BE4-46B3-A589-262F647304FC}"/>
          </ac:spMkLst>
        </pc:spChg>
        <pc:spChg chg="add del mod">
          <ac:chgData name="Pegi Talfryn" userId="4a52cbdc-0f42-4de7-a61d-b0fe3cf2e653" providerId="ADAL" clId="{32A6DFBC-7C1E-45F2-A7B5-D96EAA5DE595}" dt="2020-07-03T07:33:25.337" v="3273" actId="478"/>
          <ac:spMkLst>
            <pc:docMk/>
            <pc:sldMk cId="1450708340" sldId="343"/>
            <ac:spMk id="14" creationId="{DCDBE507-B648-4BBF-83B5-3A7D4D0E365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B96CD-737D-4516-A7BC-B133C022BD7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40A91C-ACEE-48CF-960F-9A32D68A0785}">
      <dgm:prSet/>
      <dgm:spPr/>
      <dgm:t>
        <a:bodyPr/>
        <a:lstStyle/>
        <a:p>
          <a:r>
            <a:rPr lang="en-US" b="1" dirty="0"/>
            <a:t>…</a:t>
          </a:r>
          <a:r>
            <a:rPr lang="en-US" b="1" dirty="0" err="1"/>
            <a:t>fynd</a:t>
          </a:r>
          <a:r>
            <a:rPr lang="en-US" b="1" dirty="0"/>
            <a:t> am </a:t>
          </a:r>
          <a:r>
            <a:rPr lang="en-US" b="1" dirty="0" err="1"/>
            <a:t>dro</a:t>
          </a:r>
          <a:endParaRPr lang="en-US" b="1" dirty="0"/>
        </a:p>
      </dgm:t>
    </dgm:pt>
    <dgm:pt modelId="{F1D50692-F8CE-4301-9105-C4923B07DA04}" type="parTrans" cxnId="{3EAFE227-ED1A-4700-BAE0-A6A0690298BC}">
      <dgm:prSet/>
      <dgm:spPr/>
      <dgm:t>
        <a:bodyPr/>
        <a:lstStyle/>
        <a:p>
          <a:endParaRPr lang="en-US" b="1"/>
        </a:p>
      </dgm:t>
    </dgm:pt>
    <dgm:pt modelId="{EA6DA87C-ED25-405F-B266-1F26D9ACD9AF}" type="sibTrans" cxnId="{3EAFE227-ED1A-4700-BAE0-A6A0690298BC}">
      <dgm:prSet/>
      <dgm:spPr/>
      <dgm:t>
        <a:bodyPr/>
        <a:lstStyle/>
        <a:p>
          <a:endParaRPr lang="en-US" b="1"/>
        </a:p>
      </dgm:t>
    </dgm:pt>
    <dgm:pt modelId="{005B1D0B-E593-4916-BED1-F068FC826ED6}">
      <dgm:prSet/>
      <dgm:spPr/>
      <dgm:t>
        <a:bodyPr/>
        <a:lstStyle/>
        <a:p>
          <a:r>
            <a:rPr lang="en-US" b="1" dirty="0"/>
            <a:t>…</a:t>
          </a:r>
          <a:r>
            <a:rPr lang="en-US" b="1" dirty="0" err="1"/>
            <a:t>siarad</a:t>
          </a:r>
          <a:r>
            <a:rPr lang="en-US" b="1" dirty="0"/>
            <a:t> Cymraeg </a:t>
          </a:r>
          <a:r>
            <a:rPr lang="en-US" b="1" dirty="0" err="1"/>
            <a:t>efo’r</a:t>
          </a:r>
          <a:r>
            <a:rPr lang="en-US" b="1" dirty="0"/>
            <a:t> </a:t>
          </a:r>
          <a:r>
            <a:rPr lang="en-US" b="1" dirty="0" err="1"/>
            <a:t>gath</a:t>
          </a:r>
          <a:r>
            <a:rPr lang="en-US" b="1" dirty="0"/>
            <a:t>/ci</a:t>
          </a:r>
        </a:p>
      </dgm:t>
    </dgm:pt>
    <dgm:pt modelId="{3EF2CE30-1E12-4837-9C8E-277D6A1DD338}" type="parTrans" cxnId="{5D04B9CB-21E3-4A97-8F7A-FE7CFA6BD01C}">
      <dgm:prSet/>
      <dgm:spPr/>
      <dgm:t>
        <a:bodyPr/>
        <a:lstStyle/>
        <a:p>
          <a:endParaRPr lang="en-US" b="1"/>
        </a:p>
      </dgm:t>
    </dgm:pt>
    <dgm:pt modelId="{B3D0DBBC-D046-4D55-9DFD-636061DFA897}" type="sibTrans" cxnId="{5D04B9CB-21E3-4A97-8F7A-FE7CFA6BD01C}">
      <dgm:prSet/>
      <dgm:spPr/>
      <dgm:t>
        <a:bodyPr/>
        <a:lstStyle/>
        <a:p>
          <a:endParaRPr lang="en-US" b="1"/>
        </a:p>
      </dgm:t>
    </dgm:pt>
    <dgm:pt modelId="{550C204C-05BC-4D88-B41F-0D6351B79326}">
      <dgm:prSet/>
      <dgm:spPr/>
      <dgm:t>
        <a:bodyPr/>
        <a:lstStyle/>
        <a:p>
          <a:r>
            <a:rPr lang="en-US" b="1" dirty="0"/>
            <a:t>…</a:t>
          </a:r>
          <a:r>
            <a:rPr lang="en-US" b="1" dirty="0" err="1"/>
            <a:t>smwddio</a:t>
          </a:r>
          <a:endParaRPr lang="en-US" b="1" dirty="0"/>
        </a:p>
      </dgm:t>
    </dgm:pt>
    <dgm:pt modelId="{ABD72126-EC4D-4930-81B1-EFD782D09B62}" type="parTrans" cxnId="{F10299A3-8E18-48C0-BF2F-4F37E8053368}">
      <dgm:prSet/>
      <dgm:spPr/>
      <dgm:t>
        <a:bodyPr/>
        <a:lstStyle/>
        <a:p>
          <a:endParaRPr lang="en-US" b="1"/>
        </a:p>
      </dgm:t>
    </dgm:pt>
    <dgm:pt modelId="{673CA432-884C-4A1E-A3D2-8148C39CCC33}" type="sibTrans" cxnId="{F10299A3-8E18-48C0-BF2F-4F37E8053368}">
      <dgm:prSet/>
      <dgm:spPr/>
      <dgm:t>
        <a:bodyPr/>
        <a:lstStyle/>
        <a:p>
          <a:endParaRPr lang="en-US" b="1"/>
        </a:p>
      </dgm:t>
    </dgm:pt>
    <dgm:pt modelId="{F0510B43-70D6-4092-BF79-0BA84E3EE538}">
      <dgm:prSet/>
      <dgm:spPr/>
      <dgm:t>
        <a:bodyPr/>
        <a:lstStyle/>
        <a:p>
          <a:r>
            <a:rPr lang="en-US" b="1" dirty="0"/>
            <a:t>…</a:t>
          </a:r>
          <a:r>
            <a:rPr lang="en-US" b="1" dirty="0" err="1"/>
            <a:t>lanhau’r</a:t>
          </a:r>
          <a:r>
            <a:rPr lang="en-US" b="1" dirty="0"/>
            <a:t> </a:t>
          </a:r>
          <a:r>
            <a:rPr lang="en-US" b="1" dirty="0" err="1"/>
            <a:t>tŷ</a:t>
          </a:r>
          <a:endParaRPr lang="en-US" b="1" dirty="0"/>
        </a:p>
      </dgm:t>
    </dgm:pt>
    <dgm:pt modelId="{C6E9654C-2D35-4F9B-BC91-A55DBB0D0C39}" type="parTrans" cxnId="{7BF4F0C6-95C4-4B2D-8A29-1401D4868224}">
      <dgm:prSet/>
      <dgm:spPr/>
      <dgm:t>
        <a:bodyPr/>
        <a:lstStyle/>
        <a:p>
          <a:endParaRPr lang="en-US" b="1"/>
        </a:p>
      </dgm:t>
    </dgm:pt>
    <dgm:pt modelId="{435549FC-D5FD-4942-BA98-553C72C3DC4E}" type="sibTrans" cxnId="{7BF4F0C6-95C4-4B2D-8A29-1401D4868224}">
      <dgm:prSet/>
      <dgm:spPr/>
      <dgm:t>
        <a:bodyPr/>
        <a:lstStyle/>
        <a:p>
          <a:endParaRPr lang="en-US" b="1"/>
        </a:p>
      </dgm:t>
    </dgm:pt>
    <dgm:pt modelId="{40CCC56E-A08F-4011-9829-100D06CD5CFB}">
      <dgm:prSet/>
      <dgm:spPr/>
      <dgm:t>
        <a:bodyPr/>
        <a:lstStyle/>
        <a:p>
          <a:r>
            <a:rPr lang="en-GB" b="1" dirty="0"/>
            <a:t>…</a:t>
          </a:r>
          <a:r>
            <a:rPr lang="en-GB" b="1" dirty="0" err="1"/>
            <a:t>wylio’r</a:t>
          </a:r>
          <a:r>
            <a:rPr lang="en-GB" b="1" dirty="0"/>
            <a:t> teledu</a:t>
          </a:r>
        </a:p>
      </dgm:t>
    </dgm:pt>
    <dgm:pt modelId="{73288A08-415B-47F0-8054-26EA9E4A07BA}" type="parTrans" cxnId="{709E42C6-0893-4AA1-8F0A-64AD9CC10037}">
      <dgm:prSet/>
      <dgm:spPr/>
      <dgm:t>
        <a:bodyPr/>
        <a:lstStyle/>
        <a:p>
          <a:endParaRPr lang="en-GB" b="1"/>
        </a:p>
      </dgm:t>
    </dgm:pt>
    <dgm:pt modelId="{AE3E6E8E-9CAA-4F76-B83A-179CD8EE16FD}" type="sibTrans" cxnId="{709E42C6-0893-4AA1-8F0A-64AD9CC10037}">
      <dgm:prSet/>
      <dgm:spPr/>
      <dgm:t>
        <a:bodyPr/>
        <a:lstStyle/>
        <a:p>
          <a:endParaRPr lang="en-GB" b="1"/>
        </a:p>
      </dgm:t>
    </dgm:pt>
    <dgm:pt modelId="{892F61EA-2484-41BD-B2C3-795911DCB107}">
      <dgm:prSet/>
      <dgm:spPr/>
      <dgm:t>
        <a:bodyPr/>
        <a:lstStyle/>
        <a:p>
          <a:r>
            <a:rPr lang="en-GB" b="1" dirty="0"/>
            <a:t>… </a:t>
          </a:r>
          <a:r>
            <a:rPr lang="en-GB" b="1" dirty="0" err="1"/>
            <a:t>arddio</a:t>
          </a:r>
          <a:endParaRPr lang="en-GB" b="1" dirty="0"/>
        </a:p>
      </dgm:t>
    </dgm:pt>
    <dgm:pt modelId="{88C93DA9-3D13-4016-8290-EFB8DFD53916}" type="parTrans" cxnId="{CD71963D-B100-414A-9FEC-2ACB125C5573}">
      <dgm:prSet/>
      <dgm:spPr/>
      <dgm:t>
        <a:bodyPr/>
        <a:lstStyle/>
        <a:p>
          <a:endParaRPr lang="en-GB" b="1"/>
        </a:p>
      </dgm:t>
    </dgm:pt>
    <dgm:pt modelId="{DAA1FE53-7D57-42B3-859B-226B583F62B1}" type="sibTrans" cxnId="{CD71963D-B100-414A-9FEC-2ACB125C5573}">
      <dgm:prSet/>
      <dgm:spPr/>
      <dgm:t>
        <a:bodyPr/>
        <a:lstStyle/>
        <a:p>
          <a:endParaRPr lang="en-GB" b="1"/>
        </a:p>
      </dgm:t>
    </dgm:pt>
    <dgm:pt modelId="{66882CF1-8864-45B8-987F-E82DF172D310}" type="pres">
      <dgm:prSet presAssocID="{EFFB96CD-737D-4516-A7BC-B133C022BD74}" presName="linear" presStyleCnt="0">
        <dgm:presLayoutVars>
          <dgm:animLvl val="lvl"/>
          <dgm:resizeHandles val="exact"/>
        </dgm:presLayoutVars>
      </dgm:prSet>
      <dgm:spPr/>
    </dgm:pt>
    <dgm:pt modelId="{C73A9BEB-05C1-4806-84A7-E9B72FBAD717}" type="pres">
      <dgm:prSet presAssocID="{1C40A91C-ACEE-48CF-960F-9A32D68A078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645488B-78A6-4DA3-8492-936BE686B0A3}" type="pres">
      <dgm:prSet presAssocID="{EA6DA87C-ED25-405F-B266-1F26D9ACD9AF}" presName="spacer" presStyleCnt="0"/>
      <dgm:spPr/>
    </dgm:pt>
    <dgm:pt modelId="{F017A8AE-6EE5-4BA0-AB2A-B2205A29F357}" type="pres">
      <dgm:prSet presAssocID="{005B1D0B-E593-4916-BED1-F068FC826ED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3B33DC1-7F32-4324-AEBC-5DE204BF772D}" type="pres">
      <dgm:prSet presAssocID="{B3D0DBBC-D046-4D55-9DFD-636061DFA897}" presName="spacer" presStyleCnt="0"/>
      <dgm:spPr/>
    </dgm:pt>
    <dgm:pt modelId="{8CB1EEBF-D899-476D-8FC8-361A1C286082}" type="pres">
      <dgm:prSet presAssocID="{550C204C-05BC-4D88-B41F-0D6351B7932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592AD79-F058-4555-98B3-E73905BDF69A}" type="pres">
      <dgm:prSet presAssocID="{673CA432-884C-4A1E-A3D2-8148C39CCC33}" presName="spacer" presStyleCnt="0"/>
      <dgm:spPr/>
    </dgm:pt>
    <dgm:pt modelId="{A1AB77B1-FBE6-4164-BDA5-AD2C5F81E7C3}" type="pres">
      <dgm:prSet presAssocID="{F0510B43-70D6-4092-BF79-0BA84E3EE53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28388AD-516E-407D-B118-F434E4FFDA61}" type="pres">
      <dgm:prSet presAssocID="{435549FC-D5FD-4942-BA98-553C72C3DC4E}" presName="spacer" presStyleCnt="0"/>
      <dgm:spPr/>
    </dgm:pt>
    <dgm:pt modelId="{A76C3454-D2DE-40EC-B875-353FD289B9AA}" type="pres">
      <dgm:prSet presAssocID="{40CCC56E-A08F-4011-9829-100D06CD5CF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6E140FE-9CD5-426D-ABAE-9911C237127D}" type="pres">
      <dgm:prSet presAssocID="{AE3E6E8E-9CAA-4F76-B83A-179CD8EE16FD}" presName="spacer" presStyleCnt="0"/>
      <dgm:spPr/>
    </dgm:pt>
    <dgm:pt modelId="{A12DFA43-88E1-46DB-90DB-B7891ADC6FB8}" type="pres">
      <dgm:prSet presAssocID="{892F61EA-2484-41BD-B2C3-795911DCB10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799501E-6DE5-450B-9D0F-4CB608022D0B}" type="presOf" srcId="{892F61EA-2484-41BD-B2C3-795911DCB107}" destId="{A12DFA43-88E1-46DB-90DB-B7891ADC6FB8}" srcOrd="0" destOrd="0" presId="urn:microsoft.com/office/officeart/2005/8/layout/vList2"/>
    <dgm:cxn modelId="{3EAFE227-ED1A-4700-BAE0-A6A0690298BC}" srcId="{EFFB96CD-737D-4516-A7BC-B133C022BD74}" destId="{1C40A91C-ACEE-48CF-960F-9A32D68A0785}" srcOrd="0" destOrd="0" parTransId="{F1D50692-F8CE-4301-9105-C4923B07DA04}" sibTransId="{EA6DA87C-ED25-405F-B266-1F26D9ACD9AF}"/>
    <dgm:cxn modelId="{CD71963D-B100-414A-9FEC-2ACB125C5573}" srcId="{EFFB96CD-737D-4516-A7BC-B133C022BD74}" destId="{892F61EA-2484-41BD-B2C3-795911DCB107}" srcOrd="5" destOrd="0" parTransId="{88C93DA9-3D13-4016-8290-EFB8DFD53916}" sibTransId="{DAA1FE53-7D57-42B3-859B-226B583F62B1}"/>
    <dgm:cxn modelId="{B663BB69-07C0-4CF8-8DB8-A3D06EE04854}" type="presOf" srcId="{F0510B43-70D6-4092-BF79-0BA84E3EE538}" destId="{A1AB77B1-FBE6-4164-BDA5-AD2C5F81E7C3}" srcOrd="0" destOrd="0" presId="urn:microsoft.com/office/officeart/2005/8/layout/vList2"/>
    <dgm:cxn modelId="{D28A1953-08C8-48D4-9CBF-1D6F3C468EA7}" type="presOf" srcId="{005B1D0B-E593-4916-BED1-F068FC826ED6}" destId="{F017A8AE-6EE5-4BA0-AB2A-B2205A29F357}" srcOrd="0" destOrd="0" presId="urn:microsoft.com/office/officeart/2005/8/layout/vList2"/>
    <dgm:cxn modelId="{9812FF83-CC56-4938-8413-5A5831283A3D}" type="presOf" srcId="{40CCC56E-A08F-4011-9829-100D06CD5CFB}" destId="{A76C3454-D2DE-40EC-B875-353FD289B9AA}" srcOrd="0" destOrd="0" presId="urn:microsoft.com/office/officeart/2005/8/layout/vList2"/>
    <dgm:cxn modelId="{F10299A3-8E18-48C0-BF2F-4F37E8053368}" srcId="{EFFB96CD-737D-4516-A7BC-B133C022BD74}" destId="{550C204C-05BC-4D88-B41F-0D6351B79326}" srcOrd="2" destOrd="0" parTransId="{ABD72126-EC4D-4930-81B1-EFD782D09B62}" sibTransId="{673CA432-884C-4A1E-A3D2-8148C39CCC33}"/>
    <dgm:cxn modelId="{9FCE6FB2-D294-4269-BA2D-D06AD5CF24BE}" type="presOf" srcId="{1C40A91C-ACEE-48CF-960F-9A32D68A0785}" destId="{C73A9BEB-05C1-4806-84A7-E9B72FBAD717}" srcOrd="0" destOrd="0" presId="urn:microsoft.com/office/officeart/2005/8/layout/vList2"/>
    <dgm:cxn modelId="{2A4922C1-9D8D-4549-B727-A00DA2EA8618}" type="presOf" srcId="{550C204C-05BC-4D88-B41F-0D6351B79326}" destId="{8CB1EEBF-D899-476D-8FC8-361A1C286082}" srcOrd="0" destOrd="0" presId="urn:microsoft.com/office/officeart/2005/8/layout/vList2"/>
    <dgm:cxn modelId="{709E42C6-0893-4AA1-8F0A-64AD9CC10037}" srcId="{EFFB96CD-737D-4516-A7BC-B133C022BD74}" destId="{40CCC56E-A08F-4011-9829-100D06CD5CFB}" srcOrd="4" destOrd="0" parTransId="{73288A08-415B-47F0-8054-26EA9E4A07BA}" sibTransId="{AE3E6E8E-9CAA-4F76-B83A-179CD8EE16FD}"/>
    <dgm:cxn modelId="{7BF4F0C6-95C4-4B2D-8A29-1401D4868224}" srcId="{EFFB96CD-737D-4516-A7BC-B133C022BD74}" destId="{F0510B43-70D6-4092-BF79-0BA84E3EE538}" srcOrd="3" destOrd="0" parTransId="{C6E9654C-2D35-4F9B-BC91-A55DBB0D0C39}" sibTransId="{435549FC-D5FD-4942-BA98-553C72C3DC4E}"/>
    <dgm:cxn modelId="{A7278AC9-5723-40A9-AE5B-5649CA61AA05}" type="presOf" srcId="{EFFB96CD-737D-4516-A7BC-B133C022BD74}" destId="{66882CF1-8864-45B8-987F-E82DF172D310}" srcOrd="0" destOrd="0" presId="urn:microsoft.com/office/officeart/2005/8/layout/vList2"/>
    <dgm:cxn modelId="{5D04B9CB-21E3-4A97-8F7A-FE7CFA6BD01C}" srcId="{EFFB96CD-737D-4516-A7BC-B133C022BD74}" destId="{005B1D0B-E593-4916-BED1-F068FC826ED6}" srcOrd="1" destOrd="0" parTransId="{3EF2CE30-1E12-4837-9C8E-277D6A1DD338}" sibTransId="{B3D0DBBC-D046-4D55-9DFD-636061DFA897}"/>
    <dgm:cxn modelId="{34E8050C-B2DF-49C1-85BD-9F5AF70E455B}" type="presParOf" srcId="{66882CF1-8864-45B8-987F-E82DF172D310}" destId="{C73A9BEB-05C1-4806-84A7-E9B72FBAD717}" srcOrd="0" destOrd="0" presId="urn:microsoft.com/office/officeart/2005/8/layout/vList2"/>
    <dgm:cxn modelId="{1536FAE5-84BD-47C9-9AC9-FD2CC19A5B42}" type="presParOf" srcId="{66882CF1-8864-45B8-987F-E82DF172D310}" destId="{D645488B-78A6-4DA3-8492-936BE686B0A3}" srcOrd="1" destOrd="0" presId="urn:microsoft.com/office/officeart/2005/8/layout/vList2"/>
    <dgm:cxn modelId="{780C1DCD-0754-4C30-B1FD-34D7DE0E6D2D}" type="presParOf" srcId="{66882CF1-8864-45B8-987F-E82DF172D310}" destId="{F017A8AE-6EE5-4BA0-AB2A-B2205A29F357}" srcOrd="2" destOrd="0" presId="urn:microsoft.com/office/officeart/2005/8/layout/vList2"/>
    <dgm:cxn modelId="{7BE082C4-F600-468A-81DC-345D74C663B2}" type="presParOf" srcId="{66882CF1-8864-45B8-987F-E82DF172D310}" destId="{23B33DC1-7F32-4324-AEBC-5DE204BF772D}" srcOrd="3" destOrd="0" presId="urn:microsoft.com/office/officeart/2005/8/layout/vList2"/>
    <dgm:cxn modelId="{AB7DD272-0985-4E5A-B997-EF19292B2E40}" type="presParOf" srcId="{66882CF1-8864-45B8-987F-E82DF172D310}" destId="{8CB1EEBF-D899-476D-8FC8-361A1C286082}" srcOrd="4" destOrd="0" presId="urn:microsoft.com/office/officeart/2005/8/layout/vList2"/>
    <dgm:cxn modelId="{2B931DCD-760F-4307-AC46-A7B0C42B07ED}" type="presParOf" srcId="{66882CF1-8864-45B8-987F-E82DF172D310}" destId="{5592AD79-F058-4555-98B3-E73905BDF69A}" srcOrd="5" destOrd="0" presId="urn:microsoft.com/office/officeart/2005/8/layout/vList2"/>
    <dgm:cxn modelId="{80A45D4D-95BB-4BF7-A454-673ED6D04960}" type="presParOf" srcId="{66882CF1-8864-45B8-987F-E82DF172D310}" destId="{A1AB77B1-FBE6-4164-BDA5-AD2C5F81E7C3}" srcOrd="6" destOrd="0" presId="urn:microsoft.com/office/officeart/2005/8/layout/vList2"/>
    <dgm:cxn modelId="{5542AEFE-84AC-47CB-8B72-71A8A3522CAB}" type="presParOf" srcId="{66882CF1-8864-45B8-987F-E82DF172D310}" destId="{228388AD-516E-407D-B118-F434E4FFDA61}" srcOrd="7" destOrd="0" presId="urn:microsoft.com/office/officeart/2005/8/layout/vList2"/>
    <dgm:cxn modelId="{78651FBB-23A1-4F08-B4CB-E174D197BCDD}" type="presParOf" srcId="{66882CF1-8864-45B8-987F-E82DF172D310}" destId="{A76C3454-D2DE-40EC-B875-353FD289B9AA}" srcOrd="8" destOrd="0" presId="urn:microsoft.com/office/officeart/2005/8/layout/vList2"/>
    <dgm:cxn modelId="{659E1AD5-E34D-4679-B23C-6D15215CE686}" type="presParOf" srcId="{66882CF1-8864-45B8-987F-E82DF172D310}" destId="{A6E140FE-9CD5-426D-ABAE-9911C237127D}" srcOrd="9" destOrd="0" presId="urn:microsoft.com/office/officeart/2005/8/layout/vList2"/>
    <dgm:cxn modelId="{856998AF-7ED1-4BAB-B561-EEAFD4E841EA}" type="presParOf" srcId="{66882CF1-8864-45B8-987F-E82DF172D310}" destId="{A12DFA43-88E1-46DB-90DB-B7891ADC6FB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B96CD-737D-4516-A7BC-B133C022BD7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40A91C-ACEE-48CF-960F-9A32D68A0785}">
      <dgm:prSet/>
      <dgm:spPr/>
      <dgm:t>
        <a:bodyPr/>
        <a:lstStyle/>
        <a:p>
          <a:r>
            <a:rPr lang="en-US" b="1" dirty="0"/>
            <a:t>…</a:t>
          </a:r>
          <a:r>
            <a:rPr lang="en-US" b="1" dirty="0" err="1"/>
            <a:t>fynd</a:t>
          </a:r>
          <a:r>
            <a:rPr lang="en-US" b="1" dirty="0"/>
            <a:t> am </a:t>
          </a:r>
          <a:r>
            <a:rPr lang="en-US" b="1" dirty="0" err="1"/>
            <a:t>dro</a:t>
          </a:r>
          <a:endParaRPr lang="en-US" b="1" dirty="0"/>
        </a:p>
      </dgm:t>
    </dgm:pt>
    <dgm:pt modelId="{F1D50692-F8CE-4301-9105-C4923B07DA04}" type="parTrans" cxnId="{3EAFE227-ED1A-4700-BAE0-A6A0690298BC}">
      <dgm:prSet/>
      <dgm:spPr/>
      <dgm:t>
        <a:bodyPr/>
        <a:lstStyle/>
        <a:p>
          <a:endParaRPr lang="en-US" b="1"/>
        </a:p>
      </dgm:t>
    </dgm:pt>
    <dgm:pt modelId="{EA6DA87C-ED25-405F-B266-1F26D9ACD9AF}" type="sibTrans" cxnId="{3EAFE227-ED1A-4700-BAE0-A6A0690298BC}">
      <dgm:prSet/>
      <dgm:spPr/>
      <dgm:t>
        <a:bodyPr/>
        <a:lstStyle/>
        <a:p>
          <a:endParaRPr lang="en-US" b="1"/>
        </a:p>
      </dgm:t>
    </dgm:pt>
    <dgm:pt modelId="{005B1D0B-E593-4916-BED1-F068FC826ED6}">
      <dgm:prSet/>
      <dgm:spPr/>
      <dgm:t>
        <a:bodyPr/>
        <a:lstStyle/>
        <a:p>
          <a:r>
            <a:rPr lang="en-US" b="1" dirty="0"/>
            <a:t>…</a:t>
          </a:r>
          <a:r>
            <a:rPr lang="en-US" b="1" dirty="0" err="1"/>
            <a:t>siarad</a:t>
          </a:r>
          <a:r>
            <a:rPr lang="en-US" b="1" dirty="0"/>
            <a:t> </a:t>
          </a:r>
          <a:r>
            <a:rPr lang="en-US" b="1" dirty="0" err="1"/>
            <a:t>Cymraeg</a:t>
          </a:r>
          <a:r>
            <a:rPr lang="en-US" b="1" dirty="0"/>
            <a:t> </a:t>
          </a:r>
        </a:p>
        <a:p>
          <a:r>
            <a:rPr lang="en-US" b="1" dirty="0" err="1"/>
            <a:t>efo’r</a:t>
          </a:r>
          <a:r>
            <a:rPr lang="en-US" b="1" dirty="0"/>
            <a:t> </a:t>
          </a:r>
          <a:r>
            <a:rPr lang="en-US" b="1" dirty="0" err="1"/>
            <a:t>gath</a:t>
          </a:r>
          <a:r>
            <a:rPr lang="en-US" b="1" dirty="0"/>
            <a:t>/ci</a:t>
          </a:r>
        </a:p>
      </dgm:t>
    </dgm:pt>
    <dgm:pt modelId="{3EF2CE30-1E12-4837-9C8E-277D6A1DD338}" type="parTrans" cxnId="{5D04B9CB-21E3-4A97-8F7A-FE7CFA6BD01C}">
      <dgm:prSet/>
      <dgm:spPr/>
      <dgm:t>
        <a:bodyPr/>
        <a:lstStyle/>
        <a:p>
          <a:endParaRPr lang="en-US" b="1"/>
        </a:p>
      </dgm:t>
    </dgm:pt>
    <dgm:pt modelId="{B3D0DBBC-D046-4D55-9DFD-636061DFA897}" type="sibTrans" cxnId="{5D04B9CB-21E3-4A97-8F7A-FE7CFA6BD01C}">
      <dgm:prSet/>
      <dgm:spPr/>
      <dgm:t>
        <a:bodyPr/>
        <a:lstStyle/>
        <a:p>
          <a:endParaRPr lang="en-US" b="1"/>
        </a:p>
      </dgm:t>
    </dgm:pt>
    <dgm:pt modelId="{550C204C-05BC-4D88-B41F-0D6351B79326}">
      <dgm:prSet/>
      <dgm:spPr/>
      <dgm:t>
        <a:bodyPr/>
        <a:lstStyle/>
        <a:p>
          <a:r>
            <a:rPr lang="en-US" b="1" dirty="0"/>
            <a:t>…</a:t>
          </a:r>
          <a:r>
            <a:rPr lang="en-US" b="1" dirty="0" err="1"/>
            <a:t>smwddio</a:t>
          </a:r>
          <a:endParaRPr lang="en-US" b="1" dirty="0"/>
        </a:p>
      </dgm:t>
    </dgm:pt>
    <dgm:pt modelId="{ABD72126-EC4D-4930-81B1-EFD782D09B62}" type="parTrans" cxnId="{F10299A3-8E18-48C0-BF2F-4F37E8053368}">
      <dgm:prSet/>
      <dgm:spPr/>
      <dgm:t>
        <a:bodyPr/>
        <a:lstStyle/>
        <a:p>
          <a:endParaRPr lang="en-US" b="1"/>
        </a:p>
      </dgm:t>
    </dgm:pt>
    <dgm:pt modelId="{673CA432-884C-4A1E-A3D2-8148C39CCC33}" type="sibTrans" cxnId="{F10299A3-8E18-48C0-BF2F-4F37E8053368}">
      <dgm:prSet/>
      <dgm:spPr/>
      <dgm:t>
        <a:bodyPr/>
        <a:lstStyle/>
        <a:p>
          <a:endParaRPr lang="en-US" b="1"/>
        </a:p>
      </dgm:t>
    </dgm:pt>
    <dgm:pt modelId="{F0510B43-70D6-4092-BF79-0BA84E3EE538}">
      <dgm:prSet/>
      <dgm:spPr/>
      <dgm:t>
        <a:bodyPr/>
        <a:lstStyle/>
        <a:p>
          <a:r>
            <a:rPr lang="en-US" b="1" dirty="0"/>
            <a:t>…</a:t>
          </a:r>
          <a:r>
            <a:rPr lang="en-US" b="1" dirty="0" err="1"/>
            <a:t>lanhau’r</a:t>
          </a:r>
          <a:r>
            <a:rPr lang="en-US" b="1" dirty="0"/>
            <a:t> </a:t>
          </a:r>
          <a:r>
            <a:rPr lang="en-US" b="1" dirty="0" err="1"/>
            <a:t>tŷ</a:t>
          </a:r>
          <a:endParaRPr lang="en-US" b="1" dirty="0"/>
        </a:p>
      </dgm:t>
    </dgm:pt>
    <dgm:pt modelId="{C6E9654C-2D35-4F9B-BC91-A55DBB0D0C39}" type="parTrans" cxnId="{7BF4F0C6-95C4-4B2D-8A29-1401D4868224}">
      <dgm:prSet/>
      <dgm:spPr/>
      <dgm:t>
        <a:bodyPr/>
        <a:lstStyle/>
        <a:p>
          <a:endParaRPr lang="en-US" b="1"/>
        </a:p>
      </dgm:t>
    </dgm:pt>
    <dgm:pt modelId="{435549FC-D5FD-4942-BA98-553C72C3DC4E}" type="sibTrans" cxnId="{7BF4F0C6-95C4-4B2D-8A29-1401D4868224}">
      <dgm:prSet/>
      <dgm:spPr/>
      <dgm:t>
        <a:bodyPr/>
        <a:lstStyle/>
        <a:p>
          <a:endParaRPr lang="en-US" b="1"/>
        </a:p>
      </dgm:t>
    </dgm:pt>
    <dgm:pt modelId="{40CCC56E-A08F-4011-9829-100D06CD5CFB}">
      <dgm:prSet/>
      <dgm:spPr/>
      <dgm:t>
        <a:bodyPr/>
        <a:lstStyle/>
        <a:p>
          <a:r>
            <a:rPr lang="en-GB" b="1" dirty="0"/>
            <a:t>…</a:t>
          </a:r>
          <a:r>
            <a:rPr lang="en-GB" b="1" dirty="0" err="1"/>
            <a:t>wylio’r</a:t>
          </a:r>
          <a:r>
            <a:rPr lang="en-GB" b="1" dirty="0"/>
            <a:t> teledu</a:t>
          </a:r>
        </a:p>
      </dgm:t>
    </dgm:pt>
    <dgm:pt modelId="{73288A08-415B-47F0-8054-26EA9E4A07BA}" type="parTrans" cxnId="{709E42C6-0893-4AA1-8F0A-64AD9CC10037}">
      <dgm:prSet/>
      <dgm:spPr/>
      <dgm:t>
        <a:bodyPr/>
        <a:lstStyle/>
        <a:p>
          <a:endParaRPr lang="en-GB" b="1"/>
        </a:p>
      </dgm:t>
    </dgm:pt>
    <dgm:pt modelId="{AE3E6E8E-9CAA-4F76-B83A-179CD8EE16FD}" type="sibTrans" cxnId="{709E42C6-0893-4AA1-8F0A-64AD9CC10037}">
      <dgm:prSet/>
      <dgm:spPr/>
      <dgm:t>
        <a:bodyPr/>
        <a:lstStyle/>
        <a:p>
          <a:endParaRPr lang="en-GB" b="1"/>
        </a:p>
      </dgm:t>
    </dgm:pt>
    <dgm:pt modelId="{892F61EA-2484-41BD-B2C3-795911DCB107}">
      <dgm:prSet/>
      <dgm:spPr/>
      <dgm:t>
        <a:bodyPr/>
        <a:lstStyle/>
        <a:p>
          <a:r>
            <a:rPr lang="en-GB" b="1" dirty="0"/>
            <a:t>… </a:t>
          </a:r>
          <a:r>
            <a:rPr lang="en-GB" b="1" dirty="0" err="1"/>
            <a:t>arddio</a:t>
          </a:r>
          <a:endParaRPr lang="en-GB" b="1" dirty="0"/>
        </a:p>
      </dgm:t>
    </dgm:pt>
    <dgm:pt modelId="{88C93DA9-3D13-4016-8290-EFB8DFD53916}" type="parTrans" cxnId="{CD71963D-B100-414A-9FEC-2ACB125C5573}">
      <dgm:prSet/>
      <dgm:spPr/>
      <dgm:t>
        <a:bodyPr/>
        <a:lstStyle/>
        <a:p>
          <a:endParaRPr lang="en-GB" b="1"/>
        </a:p>
      </dgm:t>
    </dgm:pt>
    <dgm:pt modelId="{DAA1FE53-7D57-42B3-859B-226B583F62B1}" type="sibTrans" cxnId="{CD71963D-B100-414A-9FEC-2ACB125C5573}">
      <dgm:prSet/>
      <dgm:spPr/>
      <dgm:t>
        <a:bodyPr/>
        <a:lstStyle/>
        <a:p>
          <a:endParaRPr lang="en-GB" b="1"/>
        </a:p>
      </dgm:t>
    </dgm:pt>
    <dgm:pt modelId="{66882CF1-8864-45B8-987F-E82DF172D310}" type="pres">
      <dgm:prSet presAssocID="{EFFB96CD-737D-4516-A7BC-B133C022BD74}" presName="linear" presStyleCnt="0">
        <dgm:presLayoutVars>
          <dgm:animLvl val="lvl"/>
          <dgm:resizeHandles val="exact"/>
        </dgm:presLayoutVars>
      </dgm:prSet>
      <dgm:spPr/>
    </dgm:pt>
    <dgm:pt modelId="{C73A9BEB-05C1-4806-84A7-E9B72FBAD717}" type="pres">
      <dgm:prSet presAssocID="{1C40A91C-ACEE-48CF-960F-9A32D68A078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645488B-78A6-4DA3-8492-936BE686B0A3}" type="pres">
      <dgm:prSet presAssocID="{EA6DA87C-ED25-405F-B266-1F26D9ACD9AF}" presName="spacer" presStyleCnt="0"/>
      <dgm:spPr/>
    </dgm:pt>
    <dgm:pt modelId="{F017A8AE-6EE5-4BA0-AB2A-B2205A29F357}" type="pres">
      <dgm:prSet presAssocID="{005B1D0B-E593-4916-BED1-F068FC826ED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3B33DC1-7F32-4324-AEBC-5DE204BF772D}" type="pres">
      <dgm:prSet presAssocID="{B3D0DBBC-D046-4D55-9DFD-636061DFA897}" presName="spacer" presStyleCnt="0"/>
      <dgm:spPr/>
    </dgm:pt>
    <dgm:pt modelId="{8CB1EEBF-D899-476D-8FC8-361A1C286082}" type="pres">
      <dgm:prSet presAssocID="{550C204C-05BC-4D88-B41F-0D6351B7932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592AD79-F058-4555-98B3-E73905BDF69A}" type="pres">
      <dgm:prSet presAssocID="{673CA432-884C-4A1E-A3D2-8148C39CCC33}" presName="spacer" presStyleCnt="0"/>
      <dgm:spPr/>
    </dgm:pt>
    <dgm:pt modelId="{A1AB77B1-FBE6-4164-BDA5-AD2C5F81E7C3}" type="pres">
      <dgm:prSet presAssocID="{F0510B43-70D6-4092-BF79-0BA84E3EE53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28388AD-516E-407D-B118-F434E4FFDA61}" type="pres">
      <dgm:prSet presAssocID="{435549FC-D5FD-4942-BA98-553C72C3DC4E}" presName="spacer" presStyleCnt="0"/>
      <dgm:spPr/>
    </dgm:pt>
    <dgm:pt modelId="{A76C3454-D2DE-40EC-B875-353FD289B9AA}" type="pres">
      <dgm:prSet presAssocID="{40CCC56E-A08F-4011-9829-100D06CD5CF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6E140FE-9CD5-426D-ABAE-9911C237127D}" type="pres">
      <dgm:prSet presAssocID="{AE3E6E8E-9CAA-4F76-B83A-179CD8EE16FD}" presName="spacer" presStyleCnt="0"/>
      <dgm:spPr/>
    </dgm:pt>
    <dgm:pt modelId="{A12DFA43-88E1-46DB-90DB-B7891ADC6FB8}" type="pres">
      <dgm:prSet presAssocID="{892F61EA-2484-41BD-B2C3-795911DCB10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799501E-6DE5-450B-9D0F-4CB608022D0B}" type="presOf" srcId="{892F61EA-2484-41BD-B2C3-795911DCB107}" destId="{A12DFA43-88E1-46DB-90DB-B7891ADC6FB8}" srcOrd="0" destOrd="0" presId="urn:microsoft.com/office/officeart/2005/8/layout/vList2"/>
    <dgm:cxn modelId="{3EAFE227-ED1A-4700-BAE0-A6A0690298BC}" srcId="{EFFB96CD-737D-4516-A7BC-B133C022BD74}" destId="{1C40A91C-ACEE-48CF-960F-9A32D68A0785}" srcOrd="0" destOrd="0" parTransId="{F1D50692-F8CE-4301-9105-C4923B07DA04}" sibTransId="{EA6DA87C-ED25-405F-B266-1F26D9ACD9AF}"/>
    <dgm:cxn modelId="{CD71963D-B100-414A-9FEC-2ACB125C5573}" srcId="{EFFB96CD-737D-4516-A7BC-B133C022BD74}" destId="{892F61EA-2484-41BD-B2C3-795911DCB107}" srcOrd="5" destOrd="0" parTransId="{88C93DA9-3D13-4016-8290-EFB8DFD53916}" sibTransId="{DAA1FE53-7D57-42B3-859B-226B583F62B1}"/>
    <dgm:cxn modelId="{B663BB69-07C0-4CF8-8DB8-A3D06EE04854}" type="presOf" srcId="{F0510B43-70D6-4092-BF79-0BA84E3EE538}" destId="{A1AB77B1-FBE6-4164-BDA5-AD2C5F81E7C3}" srcOrd="0" destOrd="0" presId="urn:microsoft.com/office/officeart/2005/8/layout/vList2"/>
    <dgm:cxn modelId="{D28A1953-08C8-48D4-9CBF-1D6F3C468EA7}" type="presOf" srcId="{005B1D0B-E593-4916-BED1-F068FC826ED6}" destId="{F017A8AE-6EE5-4BA0-AB2A-B2205A29F357}" srcOrd="0" destOrd="0" presId="urn:microsoft.com/office/officeart/2005/8/layout/vList2"/>
    <dgm:cxn modelId="{9812FF83-CC56-4938-8413-5A5831283A3D}" type="presOf" srcId="{40CCC56E-A08F-4011-9829-100D06CD5CFB}" destId="{A76C3454-D2DE-40EC-B875-353FD289B9AA}" srcOrd="0" destOrd="0" presId="urn:microsoft.com/office/officeart/2005/8/layout/vList2"/>
    <dgm:cxn modelId="{F10299A3-8E18-48C0-BF2F-4F37E8053368}" srcId="{EFFB96CD-737D-4516-A7BC-B133C022BD74}" destId="{550C204C-05BC-4D88-B41F-0D6351B79326}" srcOrd="2" destOrd="0" parTransId="{ABD72126-EC4D-4930-81B1-EFD782D09B62}" sibTransId="{673CA432-884C-4A1E-A3D2-8148C39CCC33}"/>
    <dgm:cxn modelId="{9FCE6FB2-D294-4269-BA2D-D06AD5CF24BE}" type="presOf" srcId="{1C40A91C-ACEE-48CF-960F-9A32D68A0785}" destId="{C73A9BEB-05C1-4806-84A7-E9B72FBAD717}" srcOrd="0" destOrd="0" presId="urn:microsoft.com/office/officeart/2005/8/layout/vList2"/>
    <dgm:cxn modelId="{2A4922C1-9D8D-4549-B727-A00DA2EA8618}" type="presOf" srcId="{550C204C-05BC-4D88-B41F-0D6351B79326}" destId="{8CB1EEBF-D899-476D-8FC8-361A1C286082}" srcOrd="0" destOrd="0" presId="urn:microsoft.com/office/officeart/2005/8/layout/vList2"/>
    <dgm:cxn modelId="{709E42C6-0893-4AA1-8F0A-64AD9CC10037}" srcId="{EFFB96CD-737D-4516-A7BC-B133C022BD74}" destId="{40CCC56E-A08F-4011-9829-100D06CD5CFB}" srcOrd="4" destOrd="0" parTransId="{73288A08-415B-47F0-8054-26EA9E4A07BA}" sibTransId="{AE3E6E8E-9CAA-4F76-B83A-179CD8EE16FD}"/>
    <dgm:cxn modelId="{7BF4F0C6-95C4-4B2D-8A29-1401D4868224}" srcId="{EFFB96CD-737D-4516-A7BC-B133C022BD74}" destId="{F0510B43-70D6-4092-BF79-0BA84E3EE538}" srcOrd="3" destOrd="0" parTransId="{C6E9654C-2D35-4F9B-BC91-A55DBB0D0C39}" sibTransId="{435549FC-D5FD-4942-BA98-553C72C3DC4E}"/>
    <dgm:cxn modelId="{A7278AC9-5723-40A9-AE5B-5649CA61AA05}" type="presOf" srcId="{EFFB96CD-737D-4516-A7BC-B133C022BD74}" destId="{66882CF1-8864-45B8-987F-E82DF172D310}" srcOrd="0" destOrd="0" presId="urn:microsoft.com/office/officeart/2005/8/layout/vList2"/>
    <dgm:cxn modelId="{5D04B9CB-21E3-4A97-8F7A-FE7CFA6BD01C}" srcId="{EFFB96CD-737D-4516-A7BC-B133C022BD74}" destId="{005B1D0B-E593-4916-BED1-F068FC826ED6}" srcOrd="1" destOrd="0" parTransId="{3EF2CE30-1E12-4837-9C8E-277D6A1DD338}" sibTransId="{B3D0DBBC-D046-4D55-9DFD-636061DFA897}"/>
    <dgm:cxn modelId="{34E8050C-B2DF-49C1-85BD-9F5AF70E455B}" type="presParOf" srcId="{66882CF1-8864-45B8-987F-E82DF172D310}" destId="{C73A9BEB-05C1-4806-84A7-E9B72FBAD717}" srcOrd="0" destOrd="0" presId="urn:microsoft.com/office/officeart/2005/8/layout/vList2"/>
    <dgm:cxn modelId="{1536FAE5-84BD-47C9-9AC9-FD2CC19A5B42}" type="presParOf" srcId="{66882CF1-8864-45B8-987F-E82DF172D310}" destId="{D645488B-78A6-4DA3-8492-936BE686B0A3}" srcOrd="1" destOrd="0" presId="urn:microsoft.com/office/officeart/2005/8/layout/vList2"/>
    <dgm:cxn modelId="{780C1DCD-0754-4C30-B1FD-34D7DE0E6D2D}" type="presParOf" srcId="{66882CF1-8864-45B8-987F-E82DF172D310}" destId="{F017A8AE-6EE5-4BA0-AB2A-B2205A29F357}" srcOrd="2" destOrd="0" presId="urn:microsoft.com/office/officeart/2005/8/layout/vList2"/>
    <dgm:cxn modelId="{7BE082C4-F600-468A-81DC-345D74C663B2}" type="presParOf" srcId="{66882CF1-8864-45B8-987F-E82DF172D310}" destId="{23B33DC1-7F32-4324-AEBC-5DE204BF772D}" srcOrd="3" destOrd="0" presId="urn:microsoft.com/office/officeart/2005/8/layout/vList2"/>
    <dgm:cxn modelId="{AB7DD272-0985-4E5A-B997-EF19292B2E40}" type="presParOf" srcId="{66882CF1-8864-45B8-987F-E82DF172D310}" destId="{8CB1EEBF-D899-476D-8FC8-361A1C286082}" srcOrd="4" destOrd="0" presId="urn:microsoft.com/office/officeart/2005/8/layout/vList2"/>
    <dgm:cxn modelId="{2B931DCD-760F-4307-AC46-A7B0C42B07ED}" type="presParOf" srcId="{66882CF1-8864-45B8-987F-E82DF172D310}" destId="{5592AD79-F058-4555-98B3-E73905BDF69A}" srcOrd="5" destOrd="0" presId="urn:microsoft.com/office/officeart/2005/8/layout/vList2"/>
    <dgm:cxn modelId="{80A45D4D-95BB-4BF7-A454-673ED6D04960}" type="presParOf" srcId="{66882CF1-8864-45B8-987F-E82DF172D310}" destId="{A1AB77B1-FBE6-4164-BDA5-AD2C5F81E7C3}" srcOrd="6" destOrd="0" presId="urn:microsoft.com/office/officeart/2005/8/layout/vList2"/>
    <dgm:cxn modelId="{5542AEFE-84AC-47CB-8B72-71A8A3522CAB}" type="presParOf" srcId="{66882CF1-8864-45B8-987F-E82DF172D310}" destId="{228388AD-516E-407D-B118-F434E4FFDA61}" srcOrd="7" destOrd="0" presId="urn:microsoft.com/office/officeart/2005/8/layout/vList2"/>
    <dgm:cxn modelId="{78651FBB-23A1-4F08-B4CB-E174D197BCDD}" type="presParOf" srcId="{66882CF1-8864-45B8-987F-E82DF172D310}" destId="{A76C3454-D2DE-40EC-B875-353FD289B9AA}" srcOrd="8" destOrd="0" presId="urn:microsoft.com/office/officeart/2005/8/layout/vList2"/>
    <dgm:cxn modelId="{659E1AD5-E34D-4679-B23C-6D15215CE686}" type="presParOf" srcId="{66882CF1-8864-45B8-987F-E82DF172D310}" destId="{A6E140FE-9CD5-426D-ABAE-9911C237127D}" srcOrd="9" destOrd="0" presId="urn:microsoft.com/office/officeart/2005/8/layout/vList2"/>
    <dgm:cxn modelId="{856998AF-7ED1-4BAB-B561-EEAFD4E841EA}" type="presParOf" srcId="{66882CF1-8864-45B8-987F-E82DF172D310}" destId="{A12DFA43-88E1-46DB-90DB-B7891ADC6FB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A9BEB-05C1-4806-84A7-E9B72FBAD717}">
      <dsp:nvSpPr>
        <dsp:cNvPr id="0" name=""/>
        <dsp:cNvSpPr/>
      </dsp:nvSpPr>
      <dsp:spPr>
        <a:xfrm>
          <a:off x="0" y="156113"/>
          <a:ext cx="6337714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…</a:t>
          </a:r>
          <a:r>
            <a:rPr lang="en-US" sz="3100" b="1" kern="1200" dirty="0" err="1"/>
            <a:t>fynd</a:t>
          </a:r>
          <a:r>
            <a:rPr lang="en-US" sz="3100" b="1" kern="1200" dirty="0"/>
            <a:t> am </a:t>
          </a:r>
          <a:r>
            <a:rPr lang="en-US" sz="3100" b="1" kern="1200" dirty="0" err="1"/>
            <a:t>dro</a:t>
          </a:r>
          <a:endParaRPr lang="en-US" sz="3100" b="1" kern="1200" dirty="0"/>
        </a:p>
      </dsp:txBody>
      <dsp:txXfrm>
        <a:off x="36296" y="192409"/>
        <a:ext cx="6265122" cy="670943"/>
      </dsp:txXfrm>
    </dsp:sp>
    <dsp:sp modelId="{F017A8AE-6EE5-4BA0-AB2A-B2205A29F357}">
      <dsp:nvSpPr>
        <dsp:cNvPr id="0" name=""/>
        <dsp:cNvSpPr/>
      </dsp:nvSpPr>
      <dsp:spPr>
        <a:xfrm>
          <a:off x="0" y="988928"/>
          <a:ext cx="6337714" cy="743535"/>
        </a:xfrm>
        <a:prstGeom prst="roundRect">
          <a:avLst/>
        </a:prstGeom>
        <a:solidFill>
          <a:schemeClr val="accent2">
            <a:hueOff val="-3953144"/>
            <a:satOff val="18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…</a:t>
          </a:r>
          <a:r>
            <a:rPr lang="en-US" sz="3100" b="1" kern="1200" dirty="0" err="1"/>
            <a:t>siarad</a:t>
          </a:r>
          <a:r>
            <a:rPr lang="en-US" sz="3100" b="1" kern="1200" dirty="0"/>
            <a:t> Cymraeg </a:t>
          </a:r>
          <a:r>
            <a:rPr lang="en-US" sz="3100" b="1" kern="1200" dirty="0" err="1"/>
            <a:t>efo’r</a:t>
          </a:r>
          <a:r>
            <a:rPr lang="en-US" sz="3100" b="1" kern="1200" dirty="0"/>
            <a:t> </a:t>
          </a:r>
          <a:r>
            <a:rPr lang="en-US" sz="3100" b="1" kern="1200" dirty="0" err="1"/>
            <a:t>gath</a:t>
          </a:r>
          <a:r>
            <a:rPr lang="en-US" sz="3100" b="1" kern="1200" dirty="0"/>
            <a:t>/ci</a:t>
          </a:r>
        </a:p>
      </dsp:txBody>
      <dsp:txXfrm>
        <a:off x="36296" y="1025224"/>
        <a:ext cx="6265122" cy="670943"/>
      </dsp:txXfrm>
    </dsp:sp>
    <dsp:sp modelId="{8CB1EEBF-D899-476D-8FC8-361A1C286082}">
      <dsp:nvSpPr>
        <dsp:cNvPr id="0" name=""/>
        <dsp:cNvSpPr/>
      </dsp:nvSpPr>
      <dsp:spPr>
        <a:xfrm>
          <a:off x="0" y="1821743"/>
          <a:ext cx="6337714" cy="743535"/>
        </a:xfrm>
        <a:prstGeom prst="roundRect">
          <a:avLst/>
        </a:prstGeom>
        <a:solidFill>
          <a:schemeClr val="accent2">
            <a:hueOff val="-7906288"/>
            <a:satOff val="36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…</a:t>
          </a:r>
          <a:r>
            <a:rPr lang="en-US" sz="3100" b="1" kern="1200" dirty="0" err="1"/>
            <a:t>smwddio</a:t>
          </a:r>
          <a:endParaRPr lang="en-US" sz="3100" b="1" kern="1200" dirty="0"/>
        </a:p>
      </dsp:txBody>
      <dsp:txXfrm>
        <a:off x="36296" y="1858039"/>
        <a:ext cx="6265122" cy="670943"/>
      </dsp:txXfrm>
    </dsp:sp>
    <dsp:sp modelId="{A1AB77B1-FBE6-4164-BDA5-AD2C5F81E7C3}">
      <dsp:nvSpPr>
        <dsp:cNvPr id="0" name=""/>
        <dsp:cNvSpPr/>
      </dsp:nvSpPr>
      <dsp:spPr>
        <a:xfrm>
          <a:off x="0" y="2654558"/>
          <a:ext cx="6337714" cy="743535"/>
        </a:xfrm>
        <a:prstGeom prst="roundRect">
          <a:avLst/>
        </a:prstGeom>
        <a:solidFill>
          <a:schemeClr val="accent2">
            <a:hueOff val="-11859433"/>
            <a:satOff val="54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…</a:t>
          </a:r>
          <a:r>
            <a:rPr lang="en-US" sz="3100" b="1" kern="1200" dirty="0" err="1"/>
            <a:t>lanhau’r</a:t>
          </a:r>
          <a:r>
            <a:rPr lang="en-US" sz="3100" b="1" kern="1200" dirty="0"/>
            <a:t> </a:t>
          </a:r>
          <a:r>
            <a:rPr lang="en-US" sz="3100" b="1" kern="1200" dirty="0" err="1"/>
            <a:t>tŷ</a:t>
          </a:r>
          <a:endParaRPr lang="en-US" sz="3100" b="1" kern="1200" dirty="0"/>
        </a:p>
      </dsp:txBody>
      <dsp:txXfrm>
        <a:off x="36296" y="2690854"/>
        <a:ext cx="6265122" cy="670943"/>
      </dsp:txXfrm>
    </dsp:sp>
    <dsp:sp modelId="{A76C3454-D2DE-40EC-B875-353FD289B9AA}">
      <dsp:nvSpPr>
        <dsp:cNvPr id="0" name=""/>
        <dsp:cNvSpPr/>
      </dsp:nvSpPr>
      <dsp:spPr>
        <a:xfrm>
          <a:off x="0" y="3487374"/>
          <a:ext cx="6337714" cy="743535"/>
        </a:xfrm>
        <a:prstGeom prst="roundRect">
          <a:avLst/>
        </a:prstGeom>
        <a:solidFill>
          <a:schemeClr val="accent2">
            <a:hueOff val="-15812576"/>
            <a:satOff val="72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…</a:t>
          </a:r>
          <a:r>
            <a:rPr lang="en-GB" sz="3100" b="1" kern="1200" dirty="0" err="1"/>
            <a:t>wylio’r</a:t>
          </a:r>
          <a:r>
            <a:rPr lang="en-GB" sz="3100" b="1" kern="1200" dirty="0"/>
            <a:t> teledu</a:t>
          </a:r>
        </a:p>
      </dsp:txBody>
      <dsp:txXfrm>
        <a:off x="36296" y="3523670"/>
        <a:ext cx="6265122" cy="670943"/>
      </dsp:txXfrm>
    </dsp:sp>
    <dsp:sp modelId="{A12DFA43-88E1-46DB-90DB-B7891ADC6FB8}">
      <dsp:nvSpPr>
        <dsp:cNvPr id="0" name=""/>
        <dsp:cNvSpPr/>
      </dsp:nvSpPr>
      <dsp:spPr>
        <a:xfrm>
          <a:off x="0" y="4320189"/>
          <a:ext cx="6337714" cy="743535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… </a:t>
          </a:r>
          <a:r>
            <a:rPr lang="en-GB" sz="3100" b="1" kern="1200" dirty="0" err="1"/>
            <a:t>arddio</a:t>
          </a:r>
          <a:endParaRPr lang="en-GB" sz="3100" b="1" kern="1200" dirty="0"/>
        </a:p>
      </dsp:txBody>
      <dsp:txXfrm>
        <a:off x="36296" y="4356485"/>
        <a:ext cx="6265122" cy="67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A9BEB-05C1-4806-84A7-E9B72FBAD717}">
      <dsp:nvSpPr>
        <dsp:cNvPr id="0" name=""/>
        <dsp:cNvSpPr/>
      </dsp:nvSpPr>
      <dsp:spPr>
        <a:xfrm>
          <a:off x="0" y="144282"/>
          <a:ext cx="7488410" cy="9144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…</a:t>
          </a:r>
          <a:r>
            <a:rPr lang="en-US" sz="2000" b="1" kern="1200" dirty="0" err="1"/>
            <a:t>fynd</a:t>
          </a:r>
          <a:r>
            <a:rPr lang="en-US" sz="2000" b="1" kern="1200" dirty="0"/>
            <a:t> am </a:t>
          </a:r>
          <a:r>
            <a:rPr lang="en-US" sz="2000" b="1" kern="1200" dirty="0" err="1"/>
            <a:t>dro</a:t>
          </a:r>
          <a:endParaRPr lang="en-US" sz="2000" b="1" kern="1200" dirty="0"/>
        </a:p>
      </dsp:txBody>
      <dsp:txXfrm>
        <a:off x="44639" y="188921"/>
        <a:ext cx="7399132" cy="825150"/>
      </dsp:txXfrm>
    </dsp:sp>
    <dsp:sp modelId="{F017A8AE-6EE5-4BA0-AB2A-B2205A29F357}">
      <dsp:nvSpPr>
        <dsp:cNvPr id="0" name=""/>
        <dsp:cNvSpPr/>
      </dsp:nvSpPr>
      <dsp:spPr>
        <a:xfrm>
          <a:off x="0" y="1116310"/>
          <a:ext cx="7488410" cy="914428"/>
        </a:xfrm>
        <a:prstGeom prst="roundRect">
          <a:avLst/>
        </a:prstGeom>
        <a:solidFill>
          <a:schemeClr val="accent2">
            <a:hueOff val="-3953144"/>
            <a:satOff val="18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…</a:t>
          </a:r>
          <a:r>
            <a:rPr lang="en-US" sz="2000" b="1" kern="1200" dirty="0" err="1"/>
            <a:t>siarad</a:t>
          </a:r>
          <a:r>
            <a:rPr lang="en-US" sz="2000" b="1" kern="1200" dirty="0"/>
            <a:t> </a:t>
          </a:r>
          <a:r>
            <a:rPr lang="en-US" sz="2000" b="1" kern="1200" dirty="0" err="1"/>
            <a:t>Cymraeg</a:t>
          </a:r>
          <a:r>
            <a:rPr lang="en-US" sz="2000" b="1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efo’r</a:t>
          </a:r>
          <a:r>
            <a:rPr lang="en-US" sz="2000" b="1" kern="1200" dirty="0"/>
            <a:t> </a:t>
          </a:r>
          <a:r>
            <a:rPr lang="en-US" sz="2000" b="1" kern="1200" dirty="0" err="1"/>
            <a:t>gath</a:t>
          </a:r>
          <a:r>
            <a:rPr lang="en-US" sz="2000" b="1" kern="1200" dirty="0"/>
            <a:t>/ci</a:t>
          </a:r>
        </a:p>
      </dsp:txBody>
      <dsp:txXfrm>
        <a:off x="44639" y="1160949"/>
        <a:ext cx="7399132" cy="825150"/>
      </dsp:txXfrm>
    </dsp:sp>
    <dsp:sp modelId="{8CB1EEBF-D899-476D-8FC8-361A1C286082}">
      <dsp:nvSpPr>
        <dsp:cNvPr id="0" name=""/>
        <dsp:cNvSpPr/>
      </dsp:nvSpPr>
      <dsp:spPr>
        <a:xfrm>
          <a:off x="0" y="2088338"/>
          <a:ext cx="7488410" cy="914428"/>
        </a:xfrm>
        <a:prstGeom prst="roundRect">
          <a:avLst/>
        </a:prstGeom>
        <a:solidFill>
          <a:schemeClr val="accent2">
            <a:hueOff val="-7906288"/>
            <a:satOff val="36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…</a:t>
          </a:r>
          <a:r>
            <a:rPr lang="en-US" sz="2000" b="1" kern="1200" dirty="0" err="1"/>
            <a:t>smwddio</a:t>
          </a:r>
          <a:endParaRPr lang="en-US" sz="2000" b="1" kern="1200" dirty="0"/>
        </a:p>
      </dsp:txBody>
      <dsp:txXfrm>
        <a:off x="44639" y="2132977"/>
        <a:ext cx="7399132" cy="825150"/>
      </dsp:txXfrm>
    </dsp:sp>
    <dsp:sp modelId="{A1AB77B1-FBE6-4164-BDA5-AD2C5F81E7C3}">
      <dsp:nvSpPr>
        <dsp:cNvPr id="0" name=""/>
        <dsp:cNvSpPr/>
      </dsp:nvSpPr>
      <dsp:spPr>
        <a:xfrm>
          <a:off x="0" y="3060367"/>
          <a:ext cx="7488410" cy="914428"/>
        </a:xfrm>
        <a:prstGeom prst="roundRect">
          <a:avLst/>
        </a:prstGeom>
        <a:solidFill>
          <a:schemeClr val="accent2">
            <a:hueOff val="-11859433"/>
            <a:satOff val="54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…</a:t>
          </a:r>
          <a:r>
            <a:rPr lang="en-US" sz="2000" b="1" kern="1200" dirty="0" err="1"/>
            <a:t>lanhau’r</a:t>
          </a:r>
          <a:r>
            <a:rPr lang="en-US" sz="2000" b="1" kern="1200" dirty="0"/>
            <a:t> </a:t>
          </a:r>
          <a:r>
            <a:rPr lang="en-US" sz="2000" b="1" kern="1200" dirty="0" err="1"/>
            <a:t>tŷ</a:t>
          </a:r>
          <a:endParaRPr lang="en-US" sz="2000" b="1" kern="1200" dirty="0"/>
        </a:p>
      </dsp:txBody>
      <dsp:txXfrm>
        <a:off x="44639" y="3105006"/>
        <a:ext cx="7399132" cy="825150"/>
      </dsp:txXfrm>
    </dsp:sp>
    <dsp:sp modelId="{A76C3454-D2DE-40EC-B875-353FD289B9AA}">
      <dsp:nvSpPr>
        <dsp:cNvPr id="0" name=""/>
        <dsp:cNvSpPr/>
      </dsp:nvSpPr>
      <dsp:spPr>
        <a:xfrm>
          <a:off x="0" y="4032395"/>
          <a:ext cx="7488410" cy="914428"/>
        </a:xfrm>
        <a:prstGeom prst="roundRect">
          <a:avLst/>
        </a:prstGeom>
        <a:solidFill>
          <a:schemeClr val="accent2">
            <a:hueOff val="-15812576"/>
            <a:satOff val="72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…</a:t>
          </a:r>
          <a:r>
            <a:rPr lang="en-GB" sz="2000" b="1" kern="1200" dirty="0" err="1"/>
            <a:t>wylio’r</a:t>
          </a:r>
          <a:r>
            <a:rPr lang="en-GB" sz="2000" b="1" kern="1200" dirty="0"/>
            <a:t> teledu</a:t>
          </a:r>
        </a:p>
      </dsp:txBody>
      <dsp:txXfrm>
        <a:off x="44639" y="4077034"/>
        <a:ext cx="7399132" cy="825150"/>
      </dsp:txXfrm>
    </dsp:sp>
    <dsp:sp modelId="{A12DFA43-88E1-46DB-90DB-B7891ADC6FB8}">
      <dsp:nvSpPr>
        <dsp:cNvPr id="0" name=""/>
        <dsp:cNvSpPr/>
      </dsp:nvSpPr>
      <dsp:spPr>
        <a:xfrm>
          <a:off x="0" y="5004423"/>
          <a:ext cx="7488410" cy="914428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… </a:t>
          </a:r>
          <a:r>
            <a:rPr lang="en-GB" sz="2000" b="1" kern="1200" dirty="0" err="1"/>
            <a:t>arddio</a:t>
          </a:r>
          <a:endParaRPr lang="en-GB" sz="2000" b="1" kern="1200" dirty="0"/>
        </a:p>
      </dsp:txBody>
      <dsp:txXfrm>
        <a:off x="44639" y="5049062"/>
        <a:ext cx="7399132" cy="825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58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62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42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46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62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4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95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68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22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12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99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44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04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04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68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45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64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5FF67B2-2D04-4F12-AFDE-DF46E91E8197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8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8F32-F60A-4D82-BA35-84B89417E7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/>
              <a:t>Profiad</a:t>
            </a:r>
            <a:r>
              <a:rPr lang="en-GB" b="1" dirty="0"/>
              <a:t> o </a:t>
            </a:r>
            <a:r>
              <a:rPr lang="en-GB" b="1" dirty="0" err="1"/>
              <a:t>Ddysgu</a:t>
            </a:r>
            <a:r>
              <a:rPr lang="en-GB" b="1" dirty="0"/>
              <a:t> </a:t>
            </a:r>
            <a:r>
              <a:rPr lang="en-GB" b="1" dirty="0" err="1"/>
              <a:t>Iseldireg</a:t>
            </a:r>
            <a:br>
              <a:rPr lang="en-GB" b="1" dirty="0"/>
            </a:br>
            <a:r>
              <a:rPr lang="en-GB" b="1" dirty="0" err="1"/>
              <a:t>Ar-lein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34E83-9D76-4AC0-AFC2-FFD3E2BDE6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y-GB" b="1" dirty="0"/>
              <a:t>Pegi Talfryn</a:t>
            </a:r>
          </a:p>
          <a:p>
            <a:r>
              <a:rPr lang="cy-GB" b="1" dirty="0"/>
              <a:t>Gorffennaf 2020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12418F-EFF4-4404-872F-FE6372215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7" y="4134510"/>
            <a:ext cx="1929861" cy="86142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0ECDFC-E95A-4E05-959A-F0A0C42FE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38740"/>
            <a:ext cx="2839934" cy="91776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EF54CAC-F0F9-4022-9F92-CFA857629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80" y="5226609"/>
            <a:ext cx="1758462" cy="9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64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452891-0EDC-4986-B12A-2F6F5CC2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EBEBEB"/>
                </a:solidFill>
              </a:rPr>
              <a:t>Sut</a:t>
            </a:r>
            <a:r>
              <a:rPr lang="en-US" b="1" dirty="0">
                <a:solidFill>
                  <a:srgbClr val="EBEBEB"/>
                </a:solidFill>
              </a:rPr>
              <a:t> </a:t>
            </a:r>
            <a:r>
              <a:rPr lang="en-US" b="1" dirty="0" err="1">
                <a:solidFill>
                  <a:srgbClr val="EBEBEB"/>
                </a:solidFill>
              </a:rPr>
              <a:t>oedd</a:t>
            </a:r>
            <a:r>
              <a:rPr lang="en-US" b="1" dirty="0">
                <a:solidFill>
                  <a:srgbClr val="EBEBEB"/>
                </a:solidFill>
              </a:rPr>
              <a:t> </a:t>
            </a:r>
            <a:r>
              <a:rPr lang="en-US" b="1" dirty="0" err="1">
                <a:solidFill>
                  <a:srgbClr val="EBEBEB"/>
                </a:solidFill>
              </a:rPr>
              <a:t>yr</a:t>
            </a:r>
            <a:r>
              <a:rPr lang="en-US" b="1" dirty="0">
                <a:solidFill>
                  <a:srgbClr val="EBEBEB"/>
                </a:solidFill>
              </a:rPr>
              <a:t> </a:t>
            </a:r>
            <a:r>
              <a:rPr lang="en-US" b="1" dirty="0" err="1">
                <a:solidFill>
                  <a:srgbClr val="EBEBEB"/>
                </a:solidFill>
              </a:rPr>
              <a:t>wythnos</a:t>
            </a:r>
            <a:r>
              <a:rPr lang="en-US" b="1" dirty="0">
                <a:solidFill>
                  <a:srgbClr val="EBEBEB"/>
                </a:solidFill>
              </a:rPr>
              <a:t> dwytha?</a:t>
            </a:r>
            <a:br>
              <a:rPr lang="en-US" b="1" dirty="0">
                <a:solidFill>
                  <a:srgbClr val="EBEBEB"/>
                </a:solidFill>
              </a:rPr>
            </a:br>
            <a:br>
              <a:rPr lang="en-US" b="1" dirty="0">
                <a:solidFill>
                  <a:srgbClr val="EBEBEB"/>
                </a:solidFill>
              </a:rPr>
            </a:br>
            <a:r>
              <a:rPr lang="en-US" b="1" dirty="0">
                <a:solidFill>
                  <a:srgbClr val="EBEBEB"/>
                </a:solidFill>
              </a:rPr>
              <a:t>Be ’nest ti?</a:t>
            </a:r>
            <a:br>
              <a:rPr lang="en-US" b="1" dirty="0">
                <a:solidFill>
                  <a:srgbClr val="EBEBEB"/>
                </a:solidFill>
              </a:rPr>
            </a:br>
            <a:r>
              <a:rPr lang="en-US" b="1" dirty="0">
                <a:solidFill>
                  <a:srgbClr val="EBEBEB"/>
                </a:solidFill>
              </a:rPr>
              <a:t>MI WNES I …</a:t>
            </a:r>
          </a:p>
        </p:txBody>
      </p:sp>
      <p:graphicFrame>
        <p:nvGraphicFramePr>
          <p:cNvPr id="64" name="Text Placeholder 5">
            <a:extLst>
              <a:ext uri="{FF2B5EF4-FFF2-40B4-BE49-F238E27FC236}">
                <a16:creationId xmlns:a16="http://schemas.microsoft.com/office/drawing/2014/main" id="{64176958-C57A-455E-9C19-EB57F1F63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975171"/>
              </p:ext>
            </p:extLst>
          </p:nvPr>
        </p:nvGraphicFramePr>
        <p:xfrm>
          <a:off x="4097165" y="456936"/>
          <a:ext cx="7488410" cy="606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FFED06B-FDA5-456B-AFDC-A2C0D98F79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9267" y="456936"/>
            <a:ext cx="2320291" cy="63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71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DD475-CE29-4AB9-91BA-F7A92ED1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Gwneud y Pwerbwynt yn llai na’r  maint arferol</a:t>
            </a:r>
          </a:p>
        </p:txBody>
      </p:sp>
      <p:pic>
        <p:nvPicPr>
          <p:cNvPr id="7" name="Picture Placeholder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57147F0-4653-4BEF-921D-073ECD5E2F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r="2" b="2"/>
          <a:stretch/>
        </p:blipFill>
        <p:spPr>
          <a:xfrm>
            <a:off x="6507592" y="2219951"/>
            <a:ext cx="2780771" cy="276914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11F38-3526-452D-9AEB-9EDB61958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098" y="2418735"/>
            <a:ext cx="5132439" cy="38117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2800" dirty="0">
                <a:solidFill>
                  <a:srgbClr val="FFFFFF"/>
                </a:solidFill>
              </a:rPr>
              <a:t>Slide Show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800" dirty="0">
                <a:solidFill>
                  <a:srgbClr val="FFFFFF"/>
                </a:solidFill>
              </a:rPr>
              <a:t>Set up Slide show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800" dirty="0">
                <a:solidFill>
                  <a:srgbClr val="FFFFFF"/>
                </a:solidFill>
              </a:rPr>
              <a:t>Browsed by an individual (window)</a:t>
            </a:r>
          </a:p>
        </p:txBody>
      </p:sp>
    </p:spTree>
    <p:extLst>
      <p:ext uri="{BB962C8B-B14F-4D97-AF65-F5344CB8AC3E}">
        <p14:creationId xmlns:p14="http://schemas.microsoft.com/office/powerpoint/2010/main" val="121790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9CC3E5-EA42-4393-A2C0-5192B91B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hirt&#10;&#10;Description automatically generated">
            <a:extLst>
              <a:ext uri="{FF2B5EF4-FFF2-40B4-BE49-F238E27FC236}">
                <a16:creationId xmlns:a16="http://schemas.microsoft.com/office/drawing/2014/main" id="{573E7AE4-F68E-423F-850A-433398C36A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5" b="1065"/>
          <a:stretch/>
        </p:blipFill>
        <p:spPr>
          <a:xfrm>
            <a:off x="649975" y="1165917"/>
            <a:ext cx="3547290" cy="2348581"/>
          </a:xfrm>
          <a:prstGeom prst="roundRect">
            <a:avLst>
              <a:gd name="adj" fmla="val 0"/>
            </a:avLst>
          </a:prstGeom>
          <a:effectLst/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B8DBC8E-FBA7-466C-8D97-75B15FBE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tunnel in the dark&#10;&#10;Description automatically generated">
            <a:extLst>
              <a:ext uri="{FF2B5EF4-FFF2-40B4-BE49-F238E27FC236}">
                <a16:creationId xmlns:a16="http://schemas.microsoft.com/office/drawing/2014/main" id="{2149DB9F-1F3F-4A5A-AD11-B155864D5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72" y="1162751"/>
            <a:ext cx="3135663" cy="2351747"/>
          </a:xfrm>
          <a:prstGeom prst="roundRect">
            <a:avLst>
              <a:gd name="adj" fmla="val 0"/>
            </a:avLst>
          </a:prstGeom>
          <a:effectLst/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6FFF64E-1FE4-4AE0-9D62-567AA183C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9C80E52D-DE5C-4267-9C99-8741F2E42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6A2DB-E56C-4979-BBAD-49EFF5F8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Pwynt</a:t>
            </a:r>
            <a:r>
              <a:rPr lang="en-US" sz="38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0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pwysig</a:t>
            </a:r>
            <a:r>
              <a:rPr lang="en-US" sz="38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8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800" b="0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Wynebwch</a:t>
            </a:r>
            <a:r>
              <a:rPr lang="en-US" sz="38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3800" b="0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golau</a:t>
            </a:r>
            <a:endParaRPr lang="en-US" sz="3800" b="0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1638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DD9C7-8666-495E-9D93-DCCCB23E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rooms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56E2D4-CB3B-4313-9623-BF42B86D1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43330" y="2381069"/>
            <a:ext cx="4825159" cy="3625428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 err="1"/>
              <a:t>Sicrhau</a:t>
            </a:r>
            <a:r>
              <a:rPr lang="en-GB" dirty="0"/>
              <a:t> bod </a:t>
            </a:r>
            <a:r>
              <a:rPr lang="en-GB" dirty="0" err="1"/>
              <a:t>pob</a:t>
            </a:r>
            <a:r>
              <a:rPr lang="en-GB" dirty="0"/>
              <a:t> un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cyfle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fynd</a:t>
            </a:r>
            <a:r>
              <a:rPr lang="en-GB" dirty="0"/>
              <a:t> </a:t>
            </a:r>
            <a:r>
              <a:rPr lang="en-GB" dirty="0" err="1"/>
              <a:t>efo</a:t>
            </a:r>
            <a:r>
              <a:rPr lang="en-GB" dirty="0"/>
              <a:t> </a:t>
            </a:r>
            <a:r>
              <a:rPr lang="en-GB" dirty="0" err="1"/>
              <a:t>pob</a:t>
            </a:r>
            <a:r>
              <a:rPr lang="en-GB" dirty="0"/>
              <a:t> </a:t>
            </a:r>
            <a:r>
              <a:rPr lang="en-GB" dirty="0" err="1"/>
              <a:t>unigolyn</a:t>
            </a:r>
            <a:r>
              <a:rPr lang="en-GB" dirty="0"/>
              <a:t> </a:t>
            </a:r>
            <a:r>
              <a:rPr lang="en-GB" dirty="0" err="1"/>
              <a:t>arall</a:t>
            </a:r>
            <a:endParaRPr lang="en-GB" dirty="0"/>
          </a:p>
          <a:p>
            <a:r>
              <a:rPr lang="en-GB" dirty="0"/>
              <a:t>Ask host for help</a:t>
            </a:r>
          </a:p>
          <a:p>
            <a:r>
              <a:rPr lang="en-GB" dirty="0" err="1"/>
              <a:t>Cyfyngu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gadael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10 </a:t>
            </a:r>
            <a:r>
              <a:rPr lang="en-GB" dirty="0" err="1"/>
              <a:t>eiliad</a:t>
            </a:r>
            <a:r>
              <a:rPr lang="en-GB" dirty="0"/>
              <a:t> (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enwedig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lefelau</a:t>
            </a:r>
            <a:r>
              <a:rPr lang="en-GB" dirty="0"/>
              <a:t> is)</a:t>
            </a:r>
          </a:p>
          <a:p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atodol</a:t>
            </a:r>
            <a:r>
              <a:rPr lang="en-GB" dirty="0"/>
              <a:t>, </a:t>
            </a:r>
            <a:r>
              <a:rPr lang="en-GB" dirty="0" err="1"/>
              <a:t>rhag</a:t>
            </a:r>
            <a:r>
              <a:rPr lang="en-GB" dirty="0"/>
              <a:t> </a:t>
            </a:r>
            <a:r>
              <a:rPr lang="en-GB" dirty="0" err="1"/>
              <a:t>ofn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tiwtor</a:t>
            </a:r>
            <a:r>
              <a:rPr lang="en-GB" dirty="0"/>
              <a:t> </a:t>
            </a:r>
            <a:r>
              <a:rPr lang="en-GB" dirty="0" err="1"/>
              <a:t>aros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rhy</a:t>
            </a:r>
            <a:r>
              <a:rPr lang="en-GB" dirty="0"/>
              <a:t> </a:t>
            </a:r>
            <a:r>
              <a:rPr lang="en-GB" dirty="0" err="1"/>
              <a:t>hir</a:t>
            </a:r>
            <a:r>
              <a:rPr lang="en-GB" dirty="0"/>
              <a:t> </a:t>
            </a:r>
            <a:r>
              <a:rPr lang="en-GB" dirty="0" err="1"/>
              <a:t>efo</a:t>
            </a:r>
            <a:r>
              <a:rPr lang="en-GB" dirty="0"/>
              <a:t> un </a:t>
            </a:r>
            <a:r>
              <a:rPr lang="en-GB" dirty="0" err="1"/>
              <a:t>grŵp</a:t>
            </a:r>
            <a:r>
              <a:rPr lang="en-GB" dirty="0"/>
              <a:t> </a:t>
            </a:r>
          </a:p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12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dosbarth</a:t>
            </a:r>
            <a:r>
              <a:rPr lang="en-GB" dirty="0"/>
              <a:t>, </a:t>
            </a:r>
            <a:r>
              <a:rPr lang="en-GB" dirty="0" err="1"/>
              <a:t>fydd</a:t>
            </a:r>
            <a:r>
              <a:rPr lang="en-GB" dirty="0"/>
              <a:t> dim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tiwtor</a:t>
            </a:r>
            <a:r>
              <a:rPr lang="en-GB" dirty="0"/>
              <a:t> </a:t>
            </a:r>
            <a:r>
              <a:rPr lang="en-GB" dirty="0" err="1"/>
              <a:t>fynd</a:t>
            </a:r>
            <a:r>
              <a:rPr lang="en-GB" dirty="0"/>
              <a:t> o </a:t>
            </a:r>
            <a:r>
              <a:rPr lang="en-GB" dirty="0" err="1"/>
              <a:t>gwmpas</a:t>
            </a:r>
            <a:r>
              <a:rPr lang="en-GB" dirty="0"/>
              <a:t> </a:t>
            </a:r>
            <a:r>
              <a:rPr lang="en-GB" dirty="0" err="1"/>
              <a:t>pawb</a:t>
            </a:r>
            <a:r>
              <a:rPr lang="en-GB" dirty="0"/>
              <a:t>.</a:t>
            </a:r>
          </a:p>
        </p:txBody>
      </p:sp>
      <p:pic>
        <p:nvPicPr>
          <p:cNvPr id="4" name="Picture 3" descr="A picture containing indoor, building, sitting, living&#10;&#10;Description automatically generated">
            <a:extLst>
              <a:ext uri="{FF2B5EF4-FFF2-40B4-BE49-F238E27FC236}">
                <a16:creationId xmlns:a16="http://schemas.microsoft.com/office/drawing/2014/main" id="{AD24EC93-29B3-4431-9346-C9772703D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1" y="3147138"/>
            <a:ext cx="3309597" cy="18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81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E863F-286D-41A5-A327-69620F79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Ailadrodd</a:t>
            </a:r>
            <a:endParaRPr lang="en-US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F9D38D6-6A2D-46A1-A228-AD3F03BB40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77" y="2096656"/>
            <a:ext cx="2819401" cy="28194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7EE1F-6838-4904-9699-598757BD5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098" y="2418735"/>
            <a:ext cx="5132439" cy="3811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Doedd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ailadrodd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heb</a:t>
            </a:r>
            <a:r>
              <a:rPr lang="en-US" dirty="0">
                <a:solidFill>
                  <a:srgbClr val="FFFFFF"/>
                </a:solidFill>
              </a:rPr>
              <a:t> ‘mute’ </a:t>
            </a:r>
            <a:r>
              <a:rPr lang="en-US" dirty="0" err="1">
                <a:solidFill>
                  <a:srgbClr val="FFFFFF"/>
                </a:solidFill>
              </a:rPr>
              <a:t>ddim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gweithio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Rhoi</a:t>
            </a:r>
            <a:r>
              <a:rPr lang="en-US" dirty="0">
                <a:solidFill>
                  <a:srgbClr val="FFFFFF"/>
                </a:solidFill>
              </a:rPr>
              <a:t> ‘Mute’ </a:t>
            </a:r>
            <a:r>
              <a:rPr lang="en-US" dirty="0" err="1">
                <a:solidFill>
                  <a:srgbClr val="FFFFFF"/>
                </a:solidFill>
              </a:rPr>
              <a:t>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bawb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efo</a:t>
            </a:r>
            <a:r>
              <a:rPr lang="en-US" dirty="0">
                <a:solidFill>
                  <a:srgbClr val="FFFFFF"/>
                </a:solidFill>
              </a:rPr>
              <a:t> ‘Alt’ + M</a:t>
            </a:r>
          </a:p>
          <a:p>
            <a:r>
              <a:rPr lang="en-US" dirty="0" err="1">
                <a:solidFill>
                  <a:srgbClr val="FFFFFF"/>
                </a:solidFill>
              </a:rPr>
              <a:t>Unigolion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sydd</a:t>
            </a:r>
            <a:r>
              <a:rPr lang="en-US" dirty="0">
                <a:solidFill>
                  <a:srgbClr val="FFFFFF"/>
                </a:solidFill>
              </a:rPr>
              <a:t> â </a:t>
            </a:r>
            <a:r>
              <a:rPr lang="en-US" dirty="0" err="1">
                <a:solidFill>
                  <a:srgbClr val="FFFFFF"/>
                </a:solidFill>
              </a:rPr>
              <a:t>chwestiynau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medru</a:t>
            </a:r>
            <a:r>
              <a:rPr lang="en-US" dirty="0">
                <a:solidFill>
                  <a:srgbClr val="FFFFFF"/>
                </a:solidFill>
              </a:rPr>
              <a:t> dad-</a:t>
            </a:r>
            <a:r>
              <a:rPr lang="en-US" dirty="0" err="1">
                <a:solidFill>
                  <a:srgbClr val="FFFFFF"/>
                </a:solidFill>
              </a:rPr>
              <a:t>fiwtio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drwy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wasgu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ar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bylchydd</a:t>
            </a:r>
            <a:r>
              <a:rPr lang="en-US" dirty="0">
                <a:solidFill>
                  <a:srgbClr val="FFFFFF"/>
                </a:solidFill>
              </a:rPr>
              <a:t> (Space Bar)</a:t>
            </a:r>
          </a:p>
          <a:p>
            <a:r>
              <a:rPr lang="en-US" dirty="0" err="1">
                <a:solidFill>
                  <a:srgbClr val="FFFFFF"/>
                </a:solidFill>
              </a:rPr>
              <a:t>Digon</a:t>
            </a:r>
            <a:r>
              <a:rPr lang="en-US" dirty="0">
                <a:solidFill>
                  <a:srgbClr val="FFFFFF"/>
                </a:solidFill>
              </a:rPr>
              <a:t> o </a:t>
            </a:r>
            <a:r>
              <a:rPr lang="en-US" dirty="0" err="1">
                <a:solidFill>
                  <a:srgbClr val="FFFFFF"/>
                </a:solidFill>
              </a:rPr>
              <a:t>gyfle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gynorthwyo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unigolion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gydag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ynganu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yn</a:t>
            </a:r>
            <a:r>
              <a:rPr lang="en-US" dirty="0">
                <a:solidFill>
                  <a:srgbClr val="FFFFFF"/>
                </a:solidFill>
              </a:rPr>
              <a:t> y ‘breakout rooms’</a:t>
            </a:r>
          </a:p>
        </p:txBody>
      </p:sp>
    </p:spTree>
    <p:extLst>
      <p:ext uri="{BB962C8B-B14F-4D97-AF65-F5344CB8AC3E}">
        <p14:creationId xmlns:p14="http://schemas.microsoft.com/office/powerpoint/2010/main" val="186006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23DE-1C55-4662-996B-03D1F989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Pwyntiau</a:t>
            </a:r>
            <a:r>
              <a:rPr lang="en-GB" dirty="0"/>
              <a:t> </a:t>
            </a:r>
            <a:r>
              <a:rPr lang="en-GB" dirty="0" err="1"/>
              <a:t>Ychwanegol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FF748-0D10-43D7-B51B-565E7A4A0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Cadw</a:t>
            </a:r>
            <a:r>
              <a:rPr lang="en-GB" b="1" dirty="0"/>
              <a:t> </a:t>
            </a:r>
            <a:r>
              <a:rPr lang="en-GB" b="1" dirty="0" err="1"/>
              <a:t>Cofnod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045B5-2601-486A-ABB5-0F600BE821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Chat / Whiteboard –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copi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dysgwyr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y </a:t>
            </a:r>
            <a:r>
              <a:rPr lang="en-GB" dirty="0" err="1"/>
              <a:t>wers</a:t>
            </a:r>
            <a:endParaRPr lang="en-GB" dirty="0"/>
          </a:p>
          <a:p>
            <a:r>
              <a:rPr lang="en-GB" dirty="0" err="1"/>
              <a:t>Posib</a:t>
            </a:r>
            <a:r>
              <a:rPr lang="en-GB" dirty="0"/>
              <a:t>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dogfen</a:t>
            </a:r>
            <a:r>
              <a:rPr lang="en-GB" dirty="0"/>
              <a:t> Word (</a:t>
            </a:r>
            <a:r>
              <a:rPr lang="en-GB" dirty="0" err="1"/>
              <a:t>dw</a:t>
            </a:r>
            <a:r>
              <a:rPr lang="en-GB" dirty="0"/>
              <a:t> </a:t>
            </a:r>
            <a:r>
              <a:rPr lang="en-GB" dirty="0" err="1"/>
              <a:t>i’n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popeth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23A82B1-2339-45DD-8B00-D72AD88CC54F}"/>
              </a:ext>
            </a:extLst>
          </p:cNvPr>
          <p:cNvSpPr txBox="1">
            <a:spLocks/>
          </p:cNvSpPr>
          <p:nvPr/>
        </p:nvSpPr>
        <p:spPr>
          <a:xfrm>
            <a:off x="1211309" y="4599780"/>
            <a:ext cx="4825159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/>
              <a:t>Taflenni</a:t>
            </a:r>
            <a:endParaRPr lang="en-GB" b="1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869F0E0-71C9-4F98-BFC8-1A224365BD33}"/>
              </a:ext>
            </a:extLst>
          </p:cNvPr>
          <p:cNvSpPr txBox="1">
            <a:spLocks/>
          </p:cNvSpPr>
          <p:nvPr/>
        </p:nvSpPr>
        <p:spPr>
          <a:xfrm>
            <a:off x="1211309" y="5176040"/>
            <a:ext cx="4825159" cy="284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Posib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o </a:t>
            </a:r>
            <a:r>
              <a:rPr lang="en-GB" dirty="0" err="1"/>
              <a:t>flaen</a:t>
            </a:r>
            <a:r>
              <a:rPr lang="en-GB" dirty="0"/>
              <a:t> </a:t>
            </a:r>
            <a:r>
              <a:rPr lang="en-GB" dirty="0" err="1"/>
              <a:t>llawn</a:t>
            </a:r>
            <a:endParaRPr lang="en-GB" dirty="0"/>
          </a:p>
          <a:p>
            <a:r>
              <a:rPr lang="en-GB" dirty="0" err="1"/>
              <a:t>Posib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y </a:t>
            </a:r>
            <a:r>
              <a:rPr lang="en-GB" dirty="0" err="1"/>
              <a:t>wers</a:t>
            </a:r>
            <a:endParaRPr lang="en-GB" dirty="0"/>
          </a:p>
          <a:p>
            <a:r>
              <a:rPr lang="en-GB" dirty="0" err="1"/>
              <a:t>Weithiau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dweud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y </a:t>
            </a:r>
            <a:r>
              <a:rPr lang="en-GB" dirty="0" err="1"/>
              <a:t>dysgwyr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beidio</a:t>
            </a:r>
            <a:r>
              <a:rPr lang="en-GB" dirty="0"/>
              <a:t> ag </a:t>
            </a:r>
            <a:r>
              <a:rPr lang="en-GB" dirty="0" err="1"/>
              <a:t>edrych</a:t>
            </a:r>
            <a:r>
              <a:rPr lang="en-GB" dirty="0"/>
              <a:t> </a:t>
            </a:r>
            <a:r>
              <a:rPr lang="en-GB" dirty="0" err="1"/>
              <a:t>arnynt</a:t>
            </a:r>
            <a:r>
              <a:rPr lang="en-GB" dirty="0"/>
              <a:t> o </a:t>
            </a:r>
            <a:r>
              <a:rPr lang="en-GB" dirty="0" err="1"/>
              <a:t>flaen</a:t>
            </a:r>
            <a:r>
              <a:rPr lang="en-GB" dirty="0"/>
              <a:t> </a:t>
            </a:r>
            <a:r>
              <a:rPr lang="en-GB" dirty="0" err="1"/>
              <a:t>llaw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376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23DE-1C55-4662-996B-03D1F989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Pwyntiau</a:t>
            </a:r>
            <a:r>
              <a:rPr lang="en-GB" dirty="0"/>
              <a:t> </a:t>
            </a:r>
            <a:r>
              <a:rPr lang="en-GB" dirty="0" err="1"/>
              <a:t>Ychwanegol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BBD60E-8C5D-4940-B95A-855CA258C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4347" y="2603500"/>
            <a:ext cx="4825159" cy="576262"/>
          </a:xfrm>
        </p:spPr>
        <p:txBody>
          <a:bodyPr/>
          <a:lstStyle/>
          <a:p>
            <a:r>
              <a:rPr lang="en-GB" b="1" dirty="0" err="1"/>
              <a:t>Newid</a:t>
            </a:r>
            <a:r>
              <a:rPr lang="en-GB" b="1" dirty="0"/>
              <a:t> </a:t>
            </a:r>
            <a:r>
              <a:rPr lang="en-GB" b="1" dirty="0" err="1"/>
              <a:t>Enwau</a:t>
            </a:r>
            <a:endParaRPr lang="en-GB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15A858-6A68-446A-AE87-6FC11087C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82842" y="3165750"/>
            <a:ext cx="4825159" cy="2840039"/>
          </a:xfrm>
        </p:spPr>
        <p:txBody>
          <a:bodyPr/>
          <a:lstStyle/>
          <a:p>
            <a:r>
              <a:rPr lang="en-GB" dirty="0" err="1"/>
              <a:t>Posib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enwau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roi</a:t>
            </a:r>
            <a:r>
              <a:rPr lang="en-GB" dirty="0"/>
              <a:t>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grwpiau</a:t>
            </a:r>
            <a:endParaRPr lang="en-GB" dirty="0"/>
          </a:p>
          <a:p>
            <a:r>
              <a:rPr lang="en-GB" dirty="0" err="1"/>
              <a:t>Posib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enwau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gwobr</a:t>
            </a:r>
            <a:r>
              <a:rPr lang="en-GB" dirty="0"/>
              <a:t> ( </a:t>
            </a:r>
            <a:r>
              <a:rPr lang="en-GB" dirty="0" err="1"/>
              <a:t>ee</a:t>
            </a:r>
            <a:r>
              <a:rPr lang="en-GB" dirty="0"/>
              <a:t> </a:t>
            </a:r>
            <a:r>
              <a:rPr lang="en-GB" dirty="0" err="1"/>
              <a:t>Prif</a:t>
            </a:r>
            <a:r>
              <a:rPr lang="en-GB" dirty="0"/>
              <a:t> </a:t>
            </a:r>
            <a:r>
              <a:rPr lang="en-GB" dirty="0" err="1"/>
              <a:t>Dreiglwr</a:t>
            </a:r>
            <a:r>
              <a:rPr lang="en-GB" dirty="0"/>
              <a:t> y </a:t>
            </a:r>
            <a:r>
              <a:rPr lang="en-GB" dirty="0" err="1"/>
              <a:t>wers</a:t>
            </a:r>
            <a:r>
              <a:rPr lang="en-GB" dirty="0"/>
              <a:t>)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E7BC040-4D95-4015-953E-EB4074A9D6B2}"/>
              </a:ext>
            </a:extLst>
          </p:cNvPr>
          <p:cNvSpPr txBox="1">
            <a:spLocks/>
          </p:cNvSpPr>
          <p:nvPr/>
        </p:nvSpPr>
        <p:spPr>
          <a:xfrm>
            <a:off x="831337" y="4716908"/>
            <a:ext cx="4825159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Speaker View pan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mae’r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tiwtor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dysgu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–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pawb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arall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‘mute’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852BBB1-8BE4-46B3-A589-262F647304FC}"/>
              </a:ext>
            </a:extLst>
          </p:cNvPr>
          <p:cNvSpPr txBox="1">
            <a:spLocks/>
          </p:cNvSpPr>
          <p:nvPr/>
        </p:nvSpPr>
        <p:spPr>
          <a:xfrm>
            <a:off x="908594" y="5991777"/>
            <a:ext cx="4825159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Mae’n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bosib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edrych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ddogfen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neu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dudalen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Zoom</a:t>
            </a:r>
          </a:p>
        </p:txBody>
      </p:sp>
    </p:spTree>
    <p:extLst>
      <p:ext uri="{BB962C8B-B14F-4D97-AF65-F5344CB8AC3E}">
        <p14:creationId xmlns:p14="http://schemas.microsoft.com/office/powerpoint/2010/main" val="1450708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54DA-07F7-4288-91D7-73DF03C4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Cystadlaethau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2FA41-320E-4A7B-BE8A-F4A154FD3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Posib</a:t>
            </a:r>
            <a:r>
              <a:rPr lang="en-GB" dirty="0"/>
              <a:t> </a:t>
            </a:r>
            <a:r>
              <a:rPr lang="en-GB" dirty="0" err="1"/>
              <a:t>defnyddio</a:t>
            </a:r>
            <a:r>
              <a:rPr lang="en-GB" dirty="0"/>
              <a:t> </a:t>
            </a:r>
          </a:p>
          <a:p>
            <a:r>
              <a:rPr lang="en-GB" dirty="0"/>
              <a:t>Kahoot</a:t>
            </a:r>
          </a:p>
        </p:txBody>
      </p:sp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F94BAD-0BFE-4841-95C0-822B526F02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242915"/>
            <a:ext cx="2127223" cy="119656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E042C-1AF3-485A-B246-47D4C28A5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16086" y="2559673"/>
            <a:ext cx="4825159" cy="576262"/>
          </a:xfrm>
        </p:spPr>
        <p:txBody>
          <a:bodyPr/>
          <a:lstStyle/>
          <a:p>
            <a:r>
              <a:rPr lang="en-GB" dirty="0"/>
              <a:t>Zoom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07551-99D1-4DBB-8F91-F69722A59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16086" y="3242915"/>
            <a:ext cx="4825159" cy="2840039"/>
          </a:xfrm>
        </p:spPr>
        <p:txBody>
          <a:bodyPr/>
          <a:lstStyle/>
          <a:p>
            <a:r>
              <a:rPr lang="en-GB" dirty="0"/>
              <a:t>Person </a:t>
            </a:r>
            <a:r>
              <a:rPr lang="en-GB" dirty="0" err="1"/>
              <a:t>cyntaf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ddanfon</a:t>
            </a:r>
            <a:r>
              <a:rPr lang="en-GB" dirty="0"/>
              <a:t> </a:t>
            </a:r>
            <a:r>
              <a:rPr lang="en-GB" dirty="0" err="1"/>
              <a:t>neges</a:t>
            </a:r>
            <a:r>
              <a:rPr lang="en-GB" dirty="0"/>
              <a:t> </a:t>
            </a:r>
            <a:r>
              <a:rPr lang="en-GB" dirty="0" err="1"/>
              <a:t>uniongyrchol</a:t>
            </a:r>
            <a:r>
              <a:rPr lang="en-GB" dirty="0"/>
              <a:t> at y </a:t>
            </a:r>
            <a:r>
              <a:rPr lang="en-GB" dirty="0" err="1"/>
              <a:t>tiwtor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cyfres</a:t>
            </a:r>
            <a:r>
              <a:rPr lang="en-GB" dirty="0"/>
              <a:t> o </a:t>
            </a:r>
            <a:r>
              <a:rPr lang="en-GB" dirty="0" err="1"/>
              <a:t>gliwiau</a:t>
            </a:r>
            <a:endParaRPr lang="en-GB" dirty="0"/>
          </a:p>
          <a:p>
            <a:r>
              <a:rPr lang="en-GB" dirty="0" err="1"/>
              <a:t>Ysgrifennu</a:t>
            </a:r>
            <a:r>
              <a:rPr lang="en-GB" dirty="0"/>
              <a:t> </a:t>
            </a:r>
            <a:r>
              <a:rPr lang="en-GB" dirty="0" err="1"/>
              <a:t>atebion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Bwrdd</a:t>
            </a:r>
            <a:r>
              <a:rPr lang="en-GB" dirty="0"/>
              <a:t> Gwyn</a:t>
            </a:r>
          </a:p>
          <a:p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‘breakout rooms’ a </a:t>
            </a:r>
            <a:r>
              <a:rPr lang="en-GB" dirty="0" err="1"/>
              <a:t>gweld</a:t>
            </a:r>
            <a:r>
              <a:rPr lang="en-GB" dirty="0"/>
              <a:t> </a:t>
            </a:r>
            <a:r>
              <a:rPr lang="en-GB" dirty="0" err="1"/>
              <a:t>pwy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gorffen</a:t>
            </a:r>
            <a:r>
              <a:rPr lang="en-GB" dirty="0"/>
              <a:t> </a:t>
            </a:r>
            <a:r>
              <a:rPr lang="en-GB" dirty="0" err="1"/>
              <a:t>gyntaf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166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42714F-1F81-46D0-A560-CB2C4D2F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Seremoni</a:t>
            </a:r>
            <a:r>
              <a:rPr lang="en-GB" dirty="0"/>
              <a:t> </a:t>
            </a:r>
            <a:r>
              <a:rPr lang="en-GB" dirty="0" err="1"/>
              <a:t>Gloi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D2C536-52BE-4901-8B9C-B477666B5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Pawb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derbyn</a:t>
            </a:r>
            <a:r>
              <a:rPr lang="en-GB" dirty="0"/>
              <a:t> </a:t>
            </a:r>
            <a:r>
              <a:rPr lang="en-GB" dirty="0" err="1"/>
              <a:t>tystysgrif</a:t>
            </a:r>
            <a:endParaRPr lang="en-GB" dirty="0"/>
          </a:p>
        </p:txBody>
      </p:sp>
      <p:pic>
        <p:nvPicPr>
          <p:cNvPr id="13" name="Content Placeholder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83B37A1-B062-452D-9364-630C57D5C6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325537"/>
            <a:ext cx="3976052" cy="2840037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552923-E3B7-421A-935B-D27B93AAA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60573" y="2603500"/>
            <a:ext cx="4825159" cy="576262"/>
          </a:xfrm>
        </p:spPr>
        <p:txBody>
          <a:bodyPr/>
          <a:lstStyle/>
          <a:p>
            <a:r>
              <a:rPr lang="en-GB" dirty="0" err="1"/>
              <a:t>Seremoni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0DE9ED3-74C4-46C7-9A94-2D8857B94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35660" y="3179762"/>
            <a:ext cx="4825159" cy="2840039"/>
          </a:xfrm>
        </p:spPr>
        <p:txBody>
          <a:bodyPr/>
          <a:lstStyle/>
          <a:p>
            <a:r>
              <a:rPr lang="en-GB" dirty="0" err="1"/>
              <a:t>Trefnydd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dod</a:t>
            </a:r>
            <a:r>
              <a:rPr lang="en-GB" dirty="0"/>
              <a:t> draw</a:t>
            </a:r>
          </a:p>
          <a:p>
            <a:r>
              <a:rPr lang="en-GB" dirty="0" err="1"/>
              <a:t>Dangos</a:t>
            </a:r>
            <a:r>
              <a:rPr lang="en-GB" dirty="0"/>
              <a:t> </a:t>
            </a:r>
            <a:r>
              <a:rPr lang="en-GB" dirty="0" err="1"/>
              <a:t>tystysgrif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   </a:t>
            </a:r>
            <a:r>
              <a:rPr lang="en-GB" dirty="0" err="1"/>
              <a:t>pob</a:t>
            </a:r>
            <a:r>
              <a:rPr lang="en-GB" dirty="0"/>
              <a:t> un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dro</a:t>
            </a:r>
            <a:endParaRPr lang="en-GB" dirty="0"/>
          </a:p>
          <a:p>
            <a:r>
              <a:rPr lang="en-GB" dirty="0" err="1"/>
              <a:t>Sôn</a:t>
            </a:r>
            <a:r>
              <a:rPr lang="en-GB" dirty="0"/>
              <a:t> am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unigolyn</a:t>
            </a:r>
            <a:endParaRPr lang="en-GB" dirty="0"/>
          </a:p>
          <a:p>
            <a:r>
              <a:rPr lang="en-GB" dirty="0" err="1"/>
              <a:t>Llongyfarch</a:t>
            </a:r>
            <a:r>
              <a:rPr lang="en-GB" dirty="0"/>
              <a:t> </a:t>
            </a:r>
            <a:r>
              <a:rPr lang="en-GB" dirty="0" err="1"/>
              <a:t>pawb</a:t>
            </a:r>
            <a:endParaRPr lang="en-GB" dirty="0"/>
          </a:p>
          <a:p>
            <a:r>
              <a:rPr lang="en-GB" dirty="0" err="1"/>
              <a:t>Ffordd</a:t>
            </a:r>
            <a:r>
              <a:rPr lang="en-GB" dirty="0"/>
              <a:t> </a:t>
            </a:r>
            <a:r>
              <a:rPr lang="en-GB" dirty="0" err="1"/>
              <a:t>dda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gloi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23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8D5D7-35C4-4ED3-8015-0EB49A8D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Pwyso</a:t>
            </a:r>
            <a:r>
              <a:rPr lang="en-GB" dirty="0"/>
              <a:t> a </a:t>
            </a:r>
            <a:r>
              <a:rPr lang="en-GB" dirty="0" err="1"/>
              <a:t>Mesur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D6D8-71D0-4215-8CF4-8E13A7F55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2873707" cy="576262"/>
          </a:xfrm>
        </p:spPr>
        <p:txBody>
          <a:bodyPr/>
          <a:lstStyle/>
          <a:p>
            <a:r>
              <a:rPr lang="en-GB" dirty="0" err="1"/>
              <a:t>Manteision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01446-519C-45C2-82D4-D497C6591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2873707" cy="2840039"/>
          </a:xfrm>
        </p:spPr>
        <p:txBody>
          <a:bodyPr/>
          <a:lstStyle/>
          <a:p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 </a:t>
            </a:r>
            <a:r>
              <a:rPr lang="en-GB" dirty="0" err="1"/>
              <a:t>llawer</a:t>
            </a:r>
            <a:r>
              <a:rPr lang="en-GB" dirty="0"/>
              <a:t> – </a:t>
            </a:r>
            <a:r>
              <a:rPr lang="en-GB" dirty="0" err="1"/>
              <a:t>yr</a:t>
            </a:r>
            <a:r>
              <a:rPr lang="en-GB" dirty="0"/>
              <a:t> un faint </a:t>
            </a:r>
            <a:r>
              <a:rPr lang="en-GB" dirty="0" err="1"/>
              <a:t>â’r</a:t>
            </a:r>
            <a:r>
              <a:rPr lang="en-GB" dirty="0"/>
              <a:t> </a:t>
            </a:r>
            <a:r>
              <a:rPr lang="en-GB" dirty="0" err="1"/>
              <a:t>cwrs</a:t>
            </a:r>
            <a:r>
              <a:rPr lang="en-GB" dirty="0"/>
              <a:t> </a:t>
            </a:r>
            <a:r>
              <a:rPr lang="en-GB" dirty="0" err="1"/>
              <a:t>preswyl</a:t>
            </a:r>
            <a:endParaRPr lang="en-GB" dirty="0"/>
          </a:p>
          <a:p>
            <a:r>
              <a:rPr lang="en-GB" dirty="0" err="1"/>
              <a:t>Rhad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56321-5556-476B-9854-A8DAB1220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947" y="2622826"/>
            <a:ext cx="2873707" cy="576262"/>
          </a:xfrm>
        </p:spPr>
        <p:txBody>
          <a:bodyPr/>
          <a:lstStyle/>
          <a:p>
            <a:r>
              <a:rPr lang="en-GB" dirty="0" err="1"/>
              <a:t>Anfanteision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4629B-164E-4227-B080-814FAAC36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192" y="3199088"/>
            <a:ext cx="2873707" cy="2840039"/>
          </a:xfrm>
        </p:spPr>
        <p:txBody>
          <a:bodyPr/>
          <a:lstStyle/>
          <a:p>
            <a:r>
              <a:rPr lang="en-GB" dirty="0"/>
              <a:t>Dim Adrenalin</a:t>
            </a:r>
          </a:p>
          <a:p>
            <a:r>
              <a:rPr lang="en-GB" dirty="0"/>
              <a:t>Dim </a:t>
            </a:r>
            <a:r>
              <a:rPr lang="en-GB" dirty="0" err="1"/>
              <a:t>bondio</a:t>
            </a:r>
            <a:r>
              <a:rPr lang="en-GB" dirty="0"/>
              <a:t> </a:t>
            </a:r>
            <a:r>
              <a:rPr lang="en-GB" dirty="0" err="1"/>
              <a:t>efo’r</a:t>
            </a:r>
            <a:r>
              <a:rPr lang="en-GB" dirty="0"/>
              <a:t>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eraill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allan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dosbarth</a:t>
            </a:r>
            <a:endParaRPr lang="en-GB" dirty="0"/>
          </a:p>
        </p:txBody>
      </p:sp>
      <p:pic>
        <p:nvPicPr>
          <p:cNvPr id="16" name="Picture 15" descr="A gold scale on a table&#10;&#10;Description automatically generated">
            <a:extLst>
              <a:ext uri="{FF2B5EF4-FFF2-40B4-BE49-F238E27FC236}">
                <a16:creationId xmlns:a16="http://schemas.microsoft.com/office/drawing/2014/main" id="{EBBD5648-7B77-4610-AB5C-B2347DA6C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1" y="2507974"/>
            <a:ext cx="1861286" cy="18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5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A0B4CC2-86AC-40BB-96A5-6D1CCABED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9" b="7491"/>
          <a:stretch/>
        </p:blipFill>
        <p:spPr>
          <a:xfrm>
            <a:off x="112561" y="1135971"/>
            <a:ext cx="8152991" cy="45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94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4" name="Rectangle 113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E484F4-0673-449D-AC33-CA4E36CB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chemeClr val="tx1"/>
                </a:solidFill>
              </a:rPr>
              <a:t>Rhoi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cynnig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br>
              <a:rPr lang="en-US" sz="5400" dirty="0">
                <a:solidFill>
                  <a:schemeClr val="tx1"/>
                </a:solidFill>
              </a:rPr>
            </a:br>
            <a:r>
              <a:rPr lang="en-US" sz="5400" dirty="0" err="1">
                <a:solidFill>
                  <a:schemeClr val="tx1"/>
                </a:solidFill>
              </a:rPr>
              <a:t>ar</a:t>
            </a:r>
            <a:r>
              <a:rPr lang="en-US" sz="5400" dirty="0">
                <a:solidFill>
                  <a:schemeClr val="tx1"/>
                </a:solidFill>
              </a:rPr>
              <a:t> un </a:t>
            </a:r>
            <a:r>
              <a:rPr lang="en-US" sz="5400" dirty="0" err="1">
                <a:solidFill>
                  <a:schemeClr val="tx1"/>
                </a:solidFill>
              </a:rPr>
              <a:t>o’r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gweithgareddau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CF52A-4F0A-4569-B561-75101282F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3171" y="4293441"/>
            <a:ext cx="8825658" cy="12341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cap="all" dirty="0" err="1"/>
              <a:t>Mwynhewch</a:t>
            </a:r>
            <a:r>
              <a:rPr lang="en-US" sz="4000" cap="all" dirty="0"/>
              <a:t>!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38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484F4-0673-449D-AC33-CA4E36CB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07" y="1080052"/>
            <a:ext cx="479814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cap="all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DIOLCH AM WRANDO</a:t>
            </a:r>
            <a:br>
              <a:rPr lang="en-US" sz="5400" b="0" i="0" kern="1200" cap="all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CF52A-4F0A-4569-B561-75101282F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7224" y="4155626"/>
            <a:ext cx="4798142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Cysylltwch</a:t>
            </a:r>
            <a:r>
              <a:rPr lang="en-US" sz="18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os</a:t>
            </a:r>
            <a:r>
              <a:rPr lang="en-US" sz="18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ydych</a:t>
            </a:r>
            <a:r>
              <a:rPr lang="en-US" sz="18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chi </a:t>
            </a:r>
            <a:r>
              <a:rPr lang="en-US" sz="18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eisiau</a:t>
            </a:r>
            <a:r>
              <a:rPr lang="en-US" sz="18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copi</a:t>
            </a:r>
            <a:r>
              <a:rPr lang="en-US" sz="18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o’r</a:t>
            </a:r>
            <a:r>
              <a:rPr lang="en-US" sz="18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adroddiad</a:t>
            </a:r>
            <a:r>
              <a:rPr lang="en-US" sz="18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llawn</a:t>
            </a:r>
            <a:r>
              <a:rPr lang="en-US" sz="18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:  </a:t>
            </a:r>
          </a:p>
          <a:p>
            <a:r>
              <a:rPr lang="en-US" sz="18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Pegi@popethcymraeg.cymru</a:t>
            </a:r>
            <a:endParaRPr lang="en-US" sz="1800" b="0" i="0" kern="1200" cap="all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Graphic 13" descr="Mail Reply">
            <a:extLst>
              <a:ext uri="{FF2B5EF4-FFF2-40B4-BE49-F238E27FC236}">
                <a16:creationId xmlns:a16="http://schemas.microsoft.com/office/drawing/2014/main" id="{EA3D7C19-B246-42E1-8F03-98859AB2D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8043" y="1631027"/>
            <a:ext cx="2889094" cy="2889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072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A group of people on a sidewalk&#10;&#10;Description automatically generated">
            <a:extLst>
              <a:ext uri="{FF2B5EF4-FFF2-40B4-BE49-F238E27FC236}">
                <a16:creationId xmlns:a16="http://schemas.microsoft.com/office/drawing/2014/main" id="{65F42D82-61D7-4515-B748-694D3A7714F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4636"/>
            <a:ext cx="8282609" cy="4677033"/>
          </a:xfrm>
        </p:spPr>
      </p:pic>
    </p:spTree>
    <p:extLst>
      <p:ext uri="{BB962C8B-B14F-4D97-AF65-F5344CB8AC3E}">
        <p14:creationId xmlns:p14="http://schemas.microsoft.com/office/powerpoint/2010/main" val="1481318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at a table posing for the camera&#10;&#10;Description automatically generated">
            <a:extLst>
              <a:ext uri="{FF2B5EF4-FFF2-40B4-BE49-F238E27FC236}">
                <a16:creationId xmlns:a16="http://schemas.microsoft.com/office/drawing/2014/main" id="{D0F20673-C205-424C-977F-C5F7CFBA8D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0" y="980661"/>
            <a:ext cx="7173011" cy="5380382"/>
          </a:xfrm>
        </p:spPr>
      </p:pic>
    </p:spTree>
    <p:extLst>
      <p:ext uri="{BB962C8B-B14F-4D97-AF65-F5344CB8AC3E}">
        <p14:creationId xmlns:p14="http://schemas.microsoft.com/office/powerpoint/2010/main" val="2260879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BF58ED9A-C4BC-467B-B264-66115BDB5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6" y="1225718"/>
            <a:ext cx="7012057" cy="46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32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4BCED85-2E92-4A6E-8992-3D54FB2F13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51565"/>
            <a:ext cx="8453101" cy="47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90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E52F-22B9-4920-93A9-D82A0714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Amserlen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DE5BB-EF9C-4134-9AC3-448BCA5BC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Swyddogol</a:t>
            </a:r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9D480DE-79F9-452D-A9D4-9F07BA154F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8829423"/>
              </p:ext>
            </p:extLst>
          </p:nvPr>
        </p:nvGraphicFramePr>
        <p:xfrm>
          <a:off x="1155699" y="3550824"/>
          <a:ext cx="48244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06">
                  <a:extLst>
                    <a:ext uri="{9D8B030D-6E8A-4147-A177-3AD203B41FA5}">
                      <a16:colId xmlns:a16="http://schemas.microsoft.com/office/drawing/2014/main" val="1232615839"/>
                    </a:ext>
                  </a:extLst>
                </a:gridCol>
                <a:gridCol w="2412206">
                  <a:extLst>
                    <a:ext uri="{9D8B030D-6E8A-4147-A177-3AD203B41FA5}">
                      <a16:colId xmlns:a16="http://schemas.microsoft.com/office/drawing/2014/main" val="3085046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9.00 – 10.30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Dosbarth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039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10.30 – 10.45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Toriad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7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10.45 – 12.15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Hunan-Ddysgu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5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12.15 – 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Cinio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94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13.00 – 14.30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Dosbarth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35193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11B33-C765-480A-AB70-CD2C25CA1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54952" y="2696145"/>
            <a:ext cx="4825159" cy="576262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Y </a:t>
            </a:r>
            <a:r>
              <a:rPr lang="en-GB" dirty="0" err="1"/>
              <a:t>Realiti</a:t>
            </a:r>
            <a:r>
              <a:rPr lang="en-GB" dirty="0"/>
              <a:t> – </a:t>
            </a:r>
            <a:r>
              <a:rPr lang="en-GB" dirty="0" err="1"/>
              <a:t>Amser</a:t>
            </a:r>
            <a:r>
              <a:rPr lang="en-GB" dirty="0"/>
              <a:t> Amsterdam!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B89AE6A4-005B-4273-98D7-A5F31B5210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052462"/>
              </p:ext>
            </p:extLst>
          </p:nvPr>
        </p:nvGraphicFramePr>
        <p:xfrm>
          <a:off x="1155699" y="3515108"/>
          <a:ext cx="48244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06">
                  <a:extLst>
                    <a:ext uri="{9D8B030D-6E8A-4147-A177-3AD203B41FA5}">
                      <a16:colId xmlns:a16="http://schemas.microsoft.com/office/drawing/2014/main" val="1232615839"/>
                    </a:ext>
                  </a:extLst>
                </a:gridCol>
                <a:gridCol w="2412206">
                  <a:extLst>
                    <a:ext uri="{9D8B030D-6E8A-4147-A177-3AD203B41FA5}">
                      <a16:colId xmlns:a16="http://schemas.microsoft.com/office/drawing/2014/main" val="3085046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8.00 – 9.30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Dosbarth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039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9.30 – 9.45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Brecwast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7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9.45 – 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Hunan-Ddysgu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5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12.00 – 13.30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Dosbarth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7947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9AB52E-3939-4774-B2C2-C82770053D0C}"/>
              </a:ext>
            </a:extLst>
          </p:cNvPr>
          <p:cNvSpPr txBox="1"/>
          <p:nvPr/>
        </p:nvSpPr>
        <p:spPr>
          <a:xfrm>
            <a:off x="843139" y="5699666"/>
            <a:ext cx="790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Disgwyliadau</a:t>
            </a:r>
            <a:r>
              <a:rPr lang="en-GB" dirty="0"/>
              <a:t> </a:t>
            </a:r>
            <a:r>
              <a:rPr lang="en-GB" dirty="0" err="1"/>
              <a:t>uwch</a:t>
            </a:r>
            <a:r>
              <a:rPr lang="en-GB" dirty="0"/>
              <a:t>.  </a:t>
            </a:r>
            <a:r>
              <a:rPr lang="en-GB" dirty="0" err="1"/>
              <a:t>Anoddach</a:t>
            </a:r>
            <a:r>
              <a:rPr lang="en-GB" dirty="0"/>
              <a:t> o </a:t>
            </a:r>
            <a:r>
              <a:rPr lang="en-GB" dirty="0" err="1"/>
              <a:t>lawer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chyrsiau</a:t>
            </a:r>
            <a:r>
              <a:rPr lang="en-GB" dirty="0"/>
              <a:t> </a:t>
            </a:r>
            <a:r>
              <a:rPr lang="en-GB" dirty="0" err="1"/>
              <a:t>yng</a:t>
            </a:r>
            <a:r>
              <a:rPr lang="en-GB" dirty="0"/>
              <a:t> </a:t>
            </a:r>
            <a:r>
              <a:rPr lang="en-GB" dirty="0" err="1"/>
              <a:t>Nghymru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604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16DB-C4C2-4D18-B241-657B7E43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Manteision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 </a:t>
            </a:r>
            <a:r>
              <a:rPr lang="en-GB" dirty="0" err="1"/>
              <a:t>Fflip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2B3A0-0A84-4757-B879-75C2A564E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Dysgu</a:t>
            </a:r>
            <a:r>
              <a:rPr lang="en-GB" dirty="0"/>
              <a:t> </a:t>
            </a:r>
            <a:r>
              <a:rPr lang="en-GB" dirty="0" err="1"/>
              <a:t>Fflip</a:t>
            </a:r>
            <a:endParaRPr lang="en-GB" dirty="0"/>
          </a:p>
        </p:txBody>
      </p:sp>
      <p:pic>
        <p:nvPicPr>
          <p:cNvPr id="8" name="Content Placeholder 7" descr="A drawing of a face&#10;&#10;Description automatically generated">
            <a:extLst>
              <a:ext uri="{FF2B5EF4-FFF2-40B4-BE49-F238E27FC236}">
                <a16:creationId xmlns:a16="http://schemas.microsoft.com/office/drawing/2014/main" id="{60D117D7-0509-430D-AD3B-8C1EA8286C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332788"/>
            <a:ext cx="4824413" cy="253398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DAD22-C015-4341-B13A-4FA617BFB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1141" y="3332788"/>
            <a:ext cx="4825159" cy="576262"/>
          </a:xfrm>
        </p:spPr>
        <p:txBody>
          <a:bodyPr/>
          <a:lstStyle/>
          <a:p>
            <a:r>
              <a:rPr lang="en-GB" dirty="0"/>
              <a:t>‘LearnDutch.org’ </a:t>
            </a:r>
          </a:p>
          <a:p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defnyddio</a:t>
            </a:r>
            <a:r>
              <a:rPr lang="en-GB" dirty="0"/>
              <a:t> </a:t>
            </a:r>
          </a:p>
          <a:p>
            <a:r>
              <a:rPr lang="en-GB" dirty="0" err="1"/>
              <a:t>dysgu</a:t>
            </a:r>
            <a:r>
              <a:rPr lang="en-GB" dirty="0"/>
              <a:t> </a:t>
            </a:r>
            <a:r>
              <a:rPr lang="en-GB" dirty="0" err="1"/>
              <a:t>Fflip</a:t>
            </a:r>
            <a:r>
              <a:rPr lang="en-GB" dirty="0"/>
              <a:t> </a:t>
            </a:r>
            <a:r>
              <a:rPr lang="en-GB" dirty="0" err="1"/>
              <a:t>ers</a:t>
            </a:r>
            <a:r>
              <a:rPr lang="en-GB" dirty="0"/>
              <a:t> 2017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75809-1D91-46F7-8C88-8A2DBE1B4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0111" y="4102630"/>
            <a:ext cx="4825159" cy="1728648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mwy</a:t>
            </a:r>
            <a:endParaRPr lang="en-GB" dirty="0"/>
          </a:p>
          <a:p>
            <a:r>
              <a:rPr lang="en-GB" dirty="0" err="1"/>
              <a:t>Adborth</a:t>
            </a:r>
            <a:r>
              <a:rPr lang="en-GB" dirty="0"/>
              <a:t> y </a:t>
            </a:r>
            <a:r>
              <a:rPr lang="en-GB" dirty="0" err="1"/>
              <a:t>myfyrwyr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  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positif</a:t>
            </a:r>
            <a:endParaRPr lang="en-GB" dirty="0"/>
          </a:p>
          <a:p>
            <a:r>
              <a:rPr lang="en-GB" dirty="0" err="1"/>
              <a:t>Mwy</a:t>
            </a:r>
            <a:r>
              <a:rPr lang="en-GB" dirty="0"/>
              <a:t> o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ddefnyddio’r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  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dosbarth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514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452891-0EDC-4986-B12A-2F6F5CC2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EBEBEB"/>
                </a:solidFill>
              </a:rPr>
              <a:t>Sut</a:t>
            </a:r>
            <a:r>
              <a:rPr lang="en-US" b="1" dirty="0">
                <a:solidFill>
                  <a:srgbClr val="EBEBEB"/>
                </a:solidFill>
              </a:rPr>
              <a:t> </a:t>
            </a:r>
            <a:r>
              <a:rPr lang="en-US" b="1" dirty="0" err="1">
                <a:solidFill>
                  <a:srgbClr val="EBEBEB"/>
                </a:solidFill>
              </a:rPr>
              <a:t>oedd</a:t>
            </a:r>
            <a:r>
              <a:rPr lang="en-US" b="1" dirty="0">
                <a:solidFill>
                  <a:srgbClr val="EBEBEB"/>
                </a:solidFill>
              </a:rPr>
              <a:t> </a:t>
            </a:r>
            <a:r>
              <a:rPr lang="en-US" b="1" dirty="0" err="1">
                <a:solidFill>
                  <a:srgbClr val="EBEBEB"/>
                </a:solidFill>
              </a:rPr>
              <a:t>yr</a:t>
            </a:r>
            <a:r>
              <a:rPr lang="en-US" b="1" dirty="0">
                <a:solidFill>
                  <a:srgbClr val="EBEBEB"/>
                </a:solidFill>
              </a:rPr>
              <a:t> </a:t>
            </a:r>
            <a:r>
              <a:rPr lang="en-US" b="1" dirty="0" err="1">
                <a:solidFill>
                  <a:srgbClr val="EBEBEB"/>
                </a:solidFill>
              </a:rPr>
              <a:t>wythnos</a:t>
            </a:r>
            <a:r>
              <a:rPr lang="en-US" b="1" dirty="0">
                <a:solidFill>
                  <a:srgbClr val="EBEBEB"/>
                </a:solidFill>
              </a:rPr>
              <a:t> dwytha?</a:t>
            </a:r>
            <a:br>
              <a:rPr lang="en-US" b="1" dirty="0">
                <a:solidFill>
                  <a:srgbClr val="EBEBEB"/>
                </a:solidFill>
              </a:rPr>
            </a:br>
            <a:br>
              <a:rPr lang="en-US" b="1" dirty="0">
                <a:solidFill>
                  <a:srgbClr val="EBEBEB"/>
                </a:solidFill>
              </a:rPr>
            </a:br>
            <a:r>
              <a:rPr lang="en-US" b="1" dirty="0">
                <a:solidFill>
                  <a:srgbClr val="EBEBEB"/>
                </a:solidFill>
              </a:rPr>
              <a:t>Be ’nest ti?</a:t>
            </a:r>
            <a:br>
              <a:rPr lang="en-US" b="1" dirty="0">
                <a:solidFill>
                  <a:srgbClr val="EBEBEB"/>
                </a:solidFill>
              </a:rPr>
            </a:br>
            <a:r>
              <a:rPr lang="en-US" b="1" dirty="0">
                <a:solidFill>
                  <a:srgbClr val="EBEBEB"/>
                </a:solidFill>
              </a:rPr>
              <a:t>MI WNES I …</a:t>
            </a:r>
          </a:p>
        </p:txBody>
      </p:sp>
      <p:graphicFrame>
        <p:nvGraphicFramePr>
          <p:cNvPr id="64" name="Text Placeholder 5">
            <a:extLst>
              <a:ext uri="{FF2B5EF4-FFF2-40B4-BE49-F238E27FC236}">
                <a16:creationId xmlns:a16="http://schemas.microsoft.com/office/drawing/2014/main" id="{64176958-C57A-455E-9C19-EB57F1F63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420419"/>
              </p:ext>
            </p:extLst>
          </p:nvPr>
        </p:nvGraphicFramePr>
        <p:xfrm>
          <a:off x="5247861" y="834887"/>
          <a:ext cx="6337714" cy="521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FFED06B-FDA5-456B-AFDC-A2C0D98F79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3179" y="379826"/>
            <a:ext cx="2320291" cy="63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6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559</Words>
  <Application>Microsoft Office PowerPoint</Application>
  <PresentationFormat>Widescreen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 Boardroom</vt:lpstr>
      <vt:lpstr>Profiad o Ddysgu Iseldireg Ar-lein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Amserlen</vt:lpstr>
      <vt:lpstr>Manteision Dysgu Fflip</vt:lpstr>
      <vt:lpstr>Sut oedd yr wythnos dwytha?  Be ’nest ti? MI WNES I …</vt:lpstr>
      <vt:lpstr>Sut oedd yr wythnos dwytha?  Be ’nest ti? MI WNES I …</vt:lpstr>
      <vt:lpstr>Gwneud y Pwerbwynt yn llai na’r  maint arferol</vt:lpstr>
      <vt:lpstr>Pwynt pwysig: Wynebwch y golau</vt:lpstr>
      <vt:lpstr>Breakout rooms</vt:lpstr>
      <vt:lpstr>Ailadrodd</vt:lpstr>
      <vt:lpstr>Pwyntiau Ychwanegol</vt:lpstr>
      <vt:lpstr>Pwyntiau Ychwanegol</vt:lpstr>
      <vt:lpstr>Cystadlaethau</vt:lpstr>
      <vt:lpstr>Seremoni Gloi</vt:lpstr>
      <vt:lpstr>Pwyso a Mesur</vt:lpstr>
      <vt:lpstr>Rhoi cynnig  ar un o’r gweithgareddau</vt:lpstr>
      <vt:lpstr>DIOLCH AM WRANDO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Profiad o Ddysgu Iseldireg Ar-lein </dc:title>
  <dc:creator>Pegi Talfryn</dc:creator>
  <cp:lastModifiedBy>Pegi Talfryn</cp:lastModifiedBy>
  <cp:revision>1</cp:revision>
  <dcterms:created xsi:type="dcterms:W3CDTF">2020-07-03T07:24:15Z</dcterms:created>
  <dcterms:modified xsi:type="dcterms:W3CDTF">2020-07-03T08:04:02Z</dcterms:modified>
</cp:coreProperties>
</file>