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CE7F8-E7B3-4A9F-AC00-AEA19E1987A4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40B5-BA3B-4D33-9679-505015A9565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CE7F8-E7B3-4A9F-AC00-AEA19E1987A4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40B5-BA3B-4D33-9679-505015A9565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CE7F8-E7B3-4A9F-AC00-AEA19E1987A4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40B5-BA3B-4D33-9679-505015A9565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CE7F8-E7B3-4A9F-AC00-AEA19E1987A4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40B5-BA3B-4D33-9679-505015A9565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CE7F8-E7B3-4A9F-AC00-AEA19E1987A4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40B5-BA3B-4D33-9679-505015A9565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CE7F8-E7B3-4A9F-AC00-AEA19E1987A4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40B5-BA3B-4D33-9679-505015A9565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CE7F8-E7B3-4A9F-AC00-AEA19E1987A4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40B5-BA3B-4D33-9679-505015A9565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CE7F8-E7B3-4A9F-AC00-AEA19E1987A4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40B5-BA3B-4D33-9679-505015A9565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CE7F8-E7B3-4A9F-AC00-AEA19E1987A4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40B5-BA3B-4D33-9679-505015A9565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CE7F8-E7B3-4A9F-AC00-AEA19E1987A4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40B5-BA3B-4D33-9679-505015A9565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7CE7F8-E7B3-4A9F-AC00-AEA19E1987A4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740B5-BA3B-4D33-9679-505015A95654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7CE7F8-E7B3-4A9F-AC00-AEA19E1987A4}" type="datetimeFigureOut">
              <a:rPr lang="en-GB" smtClean="0"/>
              <a:t>16/01/2018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740B5-BA3B-4D33-9679-505015A95654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5592c4654fc51866c433d8430d76217e--marc-chagall-young-girls.jpg"/>
          <p:cNvPicPr>
            <a:picLocks noChangeAspect="1"/>
          </p:cNvPicPr>
          <p:nvPr/>
        </p:nvPicPr>
        <p:blipFill>
          <a:blip r:embed="rId2" cstate="print"/>
          <a:srcRect l="14091" r="14090" b="2253"/>
          <a:stretch>
            <a:fillRect/>
          </a:stretch>
        </p:blipFill>
        <p:spPr>
          <a:xfrm>
            <a:off x="1835696" y="260647"/>
            <a:ext cx="4752528" cy="614484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ali-469x3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260647"/>
            <a:ext cx="8496944" cy="615983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he-two-frid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260648"/>
            <a:ext cx="6203934" cy="616530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dvard-Munch-Separation-189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552" y="404664"/>
            <a:ext cx="7992888" cy="602540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irl-before-a-mirro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260648"/>
            <a:ext cx="5040560" cy="62425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embrandt-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260648"/>
            <a:ext cx="4999625" cy="60212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ne-number3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980728"/>
            <a:ext cx="8675663" cy="43204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s-Meninas-by-Diego-Rodr-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332656"/>
            <a:ext cx="5369272" cy="61863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ndscape-of-Aix-Mont-Sai-0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404664"/>
            <a:ext cx="7344816" cy="605149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WLlynGwynant7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638175"/>
            <a:ext cx="7620000" cy="558165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de5551e08b3486aebe0d6b491c1fef3--character-portraits-self-portrait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404663"/>
            <a:ext cx="4248472" cy="59914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loris_van_Dyck_-_Still-Life_with_Fruit,_Nuts_and_Cheese_-_WGA063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548680"/>
            <a:ext cx="7945848" cy="489654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dy Warho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404664"/>
            <a:ext cx="5883591" cy="587727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asso_cubis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332656"/>
            <a:ext cx="7308665" cy="616016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0</Words>
  <Application>Microsoft Office PowerPoint</Application>
  <PresentationFormat>On-screen Show (4:3)</PresentationFormat>
  <Paragraphs>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End User</dc:creator>
  <cp:lastModifiedBy>End User</cp:lastModifiedBy>
  <cp:revision>1</cp:revision>
  <dcterms:created xsi:type="dcterms:W3CDTF">2018-01-16T14:59:45Z</dcterms:created>
  <dcterms:modified xsi:type="dcterms:W3CDTF">2018-01-16T15:09:28Z</dcterms:modified>
</cp:coreProperties>
</file>