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23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5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62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42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046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62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4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95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68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22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12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799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44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0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04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68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845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64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5FF67B2-2D04-4F12-AFDE-DF46E91E8197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F461D11-BA3C-4853-AED9-BC5021B00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8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C8F32-F60A-4D82-BA35-84B89417E7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err="1"/>
              <a:t>Amser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434E83-9D76-4AC0-AFC2-FFD3E2BDE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y-GB" b="1" dirty="0" err="1"/>
              <a:t>Time</a:t>
            </a:r>
            <a:endParaRPr lang="cy-GB" b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12418F-EFF4-4404-872F-FE6372215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0" y="1184143"/>
            <a:ext cx="5029211" cy="2244857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0ECDFC-E95A-4E05-959A-F0A0C42FE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99" y="5430715"/>
            <a:ext cx="2283436" cy="73792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EF54CAC-F0F9-4022-9F92-CFA857629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22" y="5226610"/>
            <a:ext cx="1758462" cy="94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64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9. 00 </a:t>
            </a:r>
            <a:r>
              <a:rPr lang="en-US" sz="13000" b="1" dirty="0"/>
              <a:t>p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Image result for women in bar clipart">
            <a:extLst>
              <a:ext uri="{FF2B5EF4-FFF2-40B4-BE49-F238E27FC236}">
                <a16:creationId xmlns:a16="http://schemas.microsoft.com/office/drawing/2014/main" id="{95958C05-A6B4-4410-8A74-4B48EBC1FA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40" y="747647"/>
            <a:ext cx="3166745" cy="360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659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dirty="0"/>
              <a:t>11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US" sz="13000" b="1" dirty="0"/>
              <a:t>25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3000" b="1" dirty="0"/>
              <a:t>p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 descr="Image result for person sleeping clipart">
            <a:extLst>
              <a:ext uri="{FF2B5EF4-FFF2-40B4-BE49-F238E27FC236}">
                <a16:creationId xmlns:a16="http://schemas.microsoft.com/office/drawing/2014/main" id="{FCEFBB5A-5CD3-4829-B666-F974B37F22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13" y="747647"/>
            <a:ext cx="4521200" cy="319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758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2E67E5C0-3042-4C61-8EE9-829FEACD4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7DA7A0B-678B-4813-A176-84096D0DE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4EF64F-82F6-4FC0-B383-38CED28D5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C3588B7-2819-45C1-8C93-8CD6BE6CC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3A00248-F8A4-44C5-9F63-503B488F6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63EEF5-2974-4531-8DC5-B06D96A50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D6724A-85D5-4569-AA26-44FC20A7E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323A527B-54E8-4BD3-BE65-D26BCC407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615FAD72-4155-4DAD-9E7D-121181DCE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A74C96A-64B1-461D-A7E3-ECE551486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D05303F-76A0-4A6D-A9E4-F91DD1DA4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4335F11-74A2-4711-AC50-CBE410949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Freeform 5">
            <a:extLst>
              <a:ext uri="{FF2B5EF4-FFF2-40B4-BE49-F238E27FC236}">
                <a16:creationId xmlns:a16="http://schemas.microsoft.com/office/drawing/2014/main" id="{1CB9A032-7D2A-4CEC-8222-E350EEBF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459735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00D0616-B405-4CE3-8A73-14F11603E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00399" y="587569"/>
            <a:ext cx="6053670" cy="5682862"/>
          </a:xfrm>
          <a:custGeom>
            <a:avLst/>
            <a:gdLst>
              <a:gd name="connsiteX0" fmla="*/ 6053670 w 6053670"/>
              <a:gd name="connsiteY0" fmla="*/ 1098 h 5682862"/>
              <a:gd name="connsiteX1" fmla="*/ 6053670 w 6053670"/>
              <a:gd name="connsiteY1" fmla="*/ 1014925 h 5682862"/>
              <a:gd name="connsiteX2" fmla="*/ 6053670 w 6053670"/>
              <a:gd name="connsiteY2" fmla="*/ 1254558 h 5682862"/>
              <a:gd name="connsiteX3" fmla="*/ 6053670 w 6053670"/>
              <a:gd name="connsiteY3" fmla="*/ 5682862 h 5682862"/>
              <a:gd name="connsiteX4" fmla="*/ 0 w 6053670"/>
              <a:gd name="connsiteY4" fmla="*/ 5682862 h 5682862"/>
              <a:gd name="connsiteX5" fmla="*/ 0 w 6053670"/>
              <a:gd name="connsiteY5" fmla="*/ 1249853 h 5682862"/>
              <a:gd name="connsiteX6" fmla="*/ 0 w 6053670"/>
              <a:gd name="connsiteY6" fmla="*/ 1014925 h 5682862"/>
              <a:gd name="connsiteX7" fmla="*/ 0 w 6053670"/>
              <a:gd name="connsiteY7" fmla="*/ 0 h 5682862"/>
              <a:gd name="connsiteX8" fmla="*/ 35717 w 6053670"/>
              <a:gd name="connsiteY8" fmla="*/ 5488 h 5682862"/>
              <a:gd name="connsiteX9" fmla="*/ 140445 w 6053670"/>
              <a:gd name="connsiteY9" fmla="*/ 21641 h 5682862"/>
              <a:gd name="connsiteX10" fmla="*/ 216722 w 6053670"/>
              <a:gd name="connsiteY10" fmla="*/ 32932 h 5682862"/>
              <a:gd name="connsiteX11" fmla="*/ 307527 w 6053670"/>
              <a:gd name="connsiteY11" fmla="*/ 44850 h 5682862"/>
              <a:gd name="connsiteX12" fmla="*/ 415282 w 6053670"/>
              <a:gd name="connsiteY12" fmla="*/ 59121 h 5682862"/>
              <a:gd name="connsiteX13" fmla="*/ 534539 w 6053670"/>
              <a:gd name="connsiteY13" fmla="*/ 74175 h 5682862"/>
              <a:gd name="connsiteX14" fmla="*/ 668931 w 6053670"/>
              <a:gd name="connsiteY14" fmla="*/ 90014 h 5682862"/>
              <a:gd name="connsiteX15" fmla="*/ 815430 w 6053670"/>
              <a:gd name="connsiteY15" fmla="*/ 106794 h 5682862"/>
              <a:gd name="connsiteX16" fmla="*/ 974641 w 6053670"/>
              <a:gd name="connsiteY16" fmla="*/ 123574 h 5682862"/>
              <a:gd name="connsiteX17" fmla="*/ 1144144 w 6053670"/>
              <a:gd name="connsiteY17" fmla="*/ 140667 h 5682862"/>
              <a:gd name="connsiteX18" fmla="*/ 1326965 w 6053670"/>
              <a:gd name="connsiteY18" fmla="*/ 156506 h 5682862"/>
              <a:gd name="connsiteX19" fmla="*/ 1518261 w 6053670"/>
              <a:gd name="connsiteY19" fmla="*/ 171717 h 5682862"/>
              <a:gd name="connsiteX20" fmla="*/ 1720453 w 6053670"/>
              <a:gd name="connsiteY20" fmla="*/ 185518 h 5682862"/>
              <a:gd name="connsiteX21" fmla="*/ 1931121 w 6053670"/>
              <a:gd name="connsiteY21" fmla="*/ 198690 h 5682862"/>
              <a:gd name="connsiteX22" fmla="*/ 2150869 w 6053670"/>
              <a:gd name="connsiteY22" fmla="*/ 211079 h 5682862"/>
              <a:gd name="connsiteX23" fmla="*/ 2263467 w 6053670"/>
              <a:gd name="connsiteY23" fmla="*/ 215470 h 5682862"/>
              <a:gd name="connsiteX24" fmla="*/ 2378487 w 6053670"/>
              <a:gd name="connsiteY24" fmla="*/ 220332 h 5682862"/>
              <a:gd name="connsiteX25" fmla="*/ 2495323 w 6053670"/>
              <a:gd name="connsiteY25" fmla="*/ 224879 h 5682862"/>
              <a:gd name="connsiteX26" fmla="*/ 2612764 w 6053670"/>
              <a:gd name="connsiteY26" fmla="*/ 227859 h 5682862"/>
              <a:gd name="connsiteX27" fmla="*/ 2732627 w 6053670"/>
              <a:gd name="connsiteY27" fmla="*/ 230525 h 5682862"/>
              <a:gd name="connsiteX28" fmla="*/ 2853700 w 6053670"/>
              <a:gd name="connsiteY28" fmla="*/ 233348 h 5682862"/>
              <a:gd name="connsiteX29" fmla="*/ 2977195 w 6053670"/>
              <a:gd name="connsiteY29" fmla="*/ 235229 h 5682862"/>
              <a:gd name="connsiteX30" fmla="*/ 3101901 w 6053670"/>
              <a:gd name="connsiteY30" fmla="*/ 235229 h 5682862"/>
              <a:gd name="connsiteX31" fmla="*/ 3227817 w 6053670"/>
              <a:gd name="connsiteY31" fmla="*/ 236170 h 5682862"/>
              <a:gd name="connsiteX32" fmla="*/ 3354944 w 6053670"/>
              <a:gd name="connsiteY32" fmla="*/ 235229 h 5682862"/>
              <a:gd name="connsiteX33" fmla="*/ 3483887 w 6053670"/>
              <a:gd name="connsiteY33" fmla="*/ 233348 h 5682862"/>
              <a:gd name="connsiteX34" fmla="*/ 3612830 w 6053670"/>
              <a:gd name="connsiteY34" fmla="*/ 231623 h 5682862"/>
              <a:gd name="connsiteX35" fmla="*/ 3743590 w 6053670"/>
              <a:gd name="connsiteY35" fmla="*/ 227859 h 5682862"/>
              <a:gd name="connsiteX36" fmla="*/ 3875560 w 6053670"/>
              <a:gd name="connsiteY36" fmla="*/ 223938 h 5682862"/>
              <a:gd name="connsiteX37" fmla="*/ 4007530 w 6053670"/>
              <a:gd name="connsiteY37" fmla="*/ 219391 h 5682862"/>
              <a:gd name="connsiteX38" fmla="*/ 4140710 w 6053670"/>
              <a:gd name="connsiteY38" fmla="*/ 212961 h 5682862"/>
              <a:gd name="connsiteX39" fmla="*/ 4275102 w 6053670"/>
              <a:gd name="connsiteY39" fmla="*/ 205277 h 5682862"/>
              <a:gd name="connsiteX40" fmla="*/ 4410098 w 6053670"/>
              <a:gd name="connsiteY40" fmla="*/ 197907 h 5682862"/>
              <a:gd name="connsiteX41" fmla="*/ 4545096 w 6053670"/>
              <a:gd name="connsiteY41" fmla="*/ 188498 h 5682862"/>
              <a:gd name="connsiteX42" fmla="*/ 4681909 w 6053670"/>
              <a:gd name="connsiteY42" fmla="*/ 177207 h 5682862"/>
              <a:gd name="connsiteX43" fmla="*/ 4816905 w 6053670"/>
              <a:gd name="connsiteY43" fmla="*/ 165916 h 5682862"/>
              <a:gd name="connsiteX44" fmla="*/ 4954323 w 6053670"/>
              <a:gd name="connsiteY44" fmla="*/ 152899 h 5682862"/>
              <a:gd name="connsiteX45" fmla="*/ 5092347 w 6053670"/>
              <a:gd name="connsiteY45" fmla="*/ 138629 h 5682862"/>
              <a:gd name="connsiteX46" fmla="*/ 5228555 w 6053670"/>
              <a:gd name="connsiteY46" fmla="*/ 123574 h 5682862"/>
              <a:gd name="connsiteX47" fmla="*/ 5366578 w 6053670"/>
              <a:gd name="connsiteY47" fmla="*/ 106010 h 5682862"/>
              <a:gd name="connsiteX48" fmla="*/ 5503997 w 6053670"/>
              <a:gd name="connsiteY48" fmla="*/ 87192 h 5682862"/>
              <a:gd name="connsiteX49" fmla="*/ 5642020 w 6053670"/>
              <a:gd name="connsiteY49" fmla="*/ 68530 h 5682862"/>
              <a:gd name="connsiteX50" fmla="*/ 5779438 w 6053670"/>
              <a:gd name="connsiteY50" fmla="*/ 46733 h 5682862"/>
              <a:gd name="connsiteX51" fmla="*/ 5916251 w 6053670"/>
              <a:gd name="connsiteY51" fmla="*/ 24464 h 56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5682862">
                <a:moveTo>
                  <a:pt x="6053670" y="1098"/>
                </a:moveTo>
                <a:lnTo>
                  <a:pt x="6053670" y="1014925"/>
                </a:lnTo>
                <a:lnTo>
                  <a:pt x="6053670" y="1254558"/>
                </a:lnTo>
                <a:lnTo>
                  <a:pt x="6053670" y="5682862"/>
                </a:lnTo>
                <a:lnTo>
                  <a:pt x="0" y="5682862"/>
                </a:lnTo>
                <a:lnTo>
                  <a:pt x="0" y="1249853"/>
                </a:lnTo>
                <a:lnTo>
                  <a:pt x="0" y="1014925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6E2FE09B-7419-43C3-85D2-C804F1BE3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6A3A9-1E21-48EF-AF9E-45212153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283359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Sut</a:t>
            </a:r>
            <a:r>
              <a:rPr lang="en-US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i="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dach</a:t>
            </a:r>
            <a:r>
              <a:rPr lang="en-US" b="1" i="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chi?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CDD2921-DE0D-4418-8566-F7F18DCB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0434C55-2C22-4676-B5F3-46E43FD254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098" y="2418735"/>
            <a:ext cx="5283359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</a:rPr>
              <a:t>Hapus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</a:rPr>
              <a:t>Trist?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</a:rPr>
              <a:t>Cwestiynau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988436-894B-4DD3-8CB4-41187D371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41" y="645106"/>
            <a:ext cx="3912543" cy="3285925"/>
          </a:xfrm>
          <a:prstGeom prst="rect">
            <a:avLst/>
          </a:prstGeom>
        </p:spPr>
      </p:pic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D304D1-FE0E-46A7-9EFF-5007B45F44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90" y="4092395"/>
            <a:ext cx="2138080" cy="2138080"/>
          </a:xfrm>
          <a:prstGeom prst="rect">
            <a:avLst/>
          </a:prstGeom>
        </p:spPr>
      </p:pic>
      <p:pic>
        <p:nvPicPr>
          <p:cNvPr id="10" name="Content Placeholder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358E83-4587-4F17-8575-E6D670051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917" y="4092395"/>
            <a:ext cx="2138080" cy="213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4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6.45 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Image result for alarm clock clipart">
            <a:extLst>
              <a:ext uri="{FF2B5EF4-FFF2-40B4-BE49-F238E27FC236}">
                <a16:creationId xmlns:a16="http://schemas.microsoft.com/office/drawing/2014/main" id="{FA45C227-8443-479D-B7DB-61A3BCB2C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73" y="804797"/>
            <a:ext cx="32004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275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10.30 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 descr="Image result for relax with coffee clipart">
            <a:extLst>
              <a:ext uri="{FF2B5EF4-FFF2-40B4-BE49-F238E27FC236}">
                <a16:creationId xmlns:a16="http://schemas.microsoft.com/office/drawing/2014/main" id="{750228A6-CE36-48BD-AE1D-D233B40A3D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08" y="747647"/>
            <a:ext cx="462661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5616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dirty="0"/>
              <a:t>8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.20 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Image result for breakfast clipart">
            <a:extLst>
              <a:ext uri="{FF2B5EF4-FFF2-40B4-BE49-F238E27FC236}">
                <a16:creationId xmlns:a16="http://schemas.microsoft.com/office/drawing/2014/main" id="{C9FE945D-4331-41B4-B145-A30DC082F26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055" y="747647"/>
            <a:ext cx="4704715" cy="340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133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dirty="0"/>
              <a:t>1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.00 </a:t>
            </a:r>
            <a:r>
              <a:rPr lang="en-US" sz="13000" b="1" dirty="0"/>
              <a:t>p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 descr="Image result for coloured woman eating lunch clipart">
            <a:extLst>
              <a:ext uri="{FF2B5EF4-FFF2-40B4-BE49-F238E27FC236}">
                <a16:creationId xmlns:a16="http://schemas.microsoft.com/office/drawing/2014/main" id="{786556FF-71F8-4B5A-8492-E2FD294105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13" y="762000"/>
            <a:ext cx="30480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03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dirty="0"/>
              <a:t>2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.15 </a:t>
            </a:r>
            <a:r>
              <a:rPr lang="en-US" sz="13000" b="1" dirty="0"/>
              <a:t>p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Image result for man shopping clipart">
            <a:extLst>
              <a:ext uri="{FF2B5EF4-FFF2-40B4-BE49-F238E27FC236}">
                <a16:creationId xmlns:a16="http://schemas.microsoft.com/office/drawing/2014/main" id="{3456C0AC-7399-4F48-897E-2D34B5E922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13" y="747647"/>
            <a:ext cx="3708400" cy="3225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1952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4.20 </a:t>
            </a:r>
            <a:r>
              <a:rPr lang="en-US" sz="13000" b="1" dirty="0"/>
              <a:t>p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 descr="Image result for jogging in afternoon clipart">
            <a:extLst>
              <a:ext uri="{FF2B5EF4-FFF2-40B4-BE49-F238E27FC236}">
                <a16:creationId xmlns:a16="http://schemas.microsoft.com/office/drawing/2014/main" id="{A3902BC2-ACDF-411B-AEB4-97CAE9BD1D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013" y="571500"/>
            <a:ext cx="1676400" cy="352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7446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4.55 </a:t>
            </a:r>
            <a:r>
              <a:rPr lang="en-US" sz="13000" b="1" dirty="0"/>
              <a:t>p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 descr="Image result for leaving work clipart">
            <a:extLst>
              <a:ext uri="{FF2B5EF4-FFF2-40B4-BE49-F238E27FC236}">
                <a16:creationId xmlns:a16="http://schemas.microsoft.com/office/drawing/2014/main" id="{F888339D-4260-47BF-B700-946AFEDBCF5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7"/>
          <a:stretch/>
        </p:blipFill>
        <p:spPr bwMode="auto">
          <a:xfrm>
            <a:off x="2868213" y="747647"/>
            <a:ext cx="3200400" cy="34207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8781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2E2BB-3846-41EB-9F1E-92C33C4A8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3D5773-5AC9-444A-A47A-EB6656ACD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1EB4475-C020-4325-AF59-31FCBFB7C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F7689D68-C339-4D5B-9DAA-E13F6BD4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541D-BE6D-49E0-A2CA-FE6E6B38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27" y="1758950"/>
            <a:ext cx="7598573" cy="435140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13000" b="1" dirty="0"/>
              <a:t>7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. 00 </a:t>
            </a:r>
            <a:r>
              <a:rPr lang="en-US" sz="13000" b="1" dirty="0"/>
              <a:t>p</a:t>
            </a:r>
            <a:r>
              <a:rPr lang="en-US" sz="13000" b="1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D843C-1D5E-4D3F-B91D-437C59BE7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 descr="Image result for family relaxing in front of tv clipart">
            <a:extLst>
              <a:ext uri="{FF2B5EF4-FFF2-40B4-BE49-F238E27FC236}">
                <a16:creationId xmlns:a16="http://schemas.microsoft.com/office/drawing/2014/main" id="{BA954CEE-0941-40C6-9BED-237B8153B8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413" y="1011303"/>
            <a:ext cx="4318000" cy="323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776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36</Words>
  <Application>Microsoft Office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Amser</vt:lpstr>
      <vt:lpstr>6.45 am</vt:lpstr>
      <vt:lpstr>10.30 am</vt:lpstr>
      <vt:lpstr>8.20 am</vt:lpstr>
      <vt:lpstr>1.00 pm</vt:lpstr>
      <vt:lpstr>2.15 pm</vt:lpstr>
      <vt:lpstr>4.20 pm</vt:lpstr>
      <vt:lpstr>4.55 pm</vt:lpstr>
      <vt:lpstr>7. 00 pm</vt:lpstr>
      <vt:lpstr>9. 00 pm</vt:lpstr>
      <vt:lpstr>11.25 pm</vt:lpstr>
      <vt:lpstr>Sut dach chi?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UNED 6a</dc:title>
  <dc:creator>Pegi Talfryn</dc:creator>
  <cp:lastModifiedBy>Pegi Talfryn</cp:lastModifiedBy>
  <cp:revision>6</cp:revision>
  <dcterms:created xsi:type="dcterms:W3CDTF">2020-05-02T12:31:16Z</dcterms:created>
  <dcterms:modified xsi:type="dcterms:W3CDTF">2020-11-12T16:26:31Z</dcterms:modified>
</cp:coreProperties>
</file>